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bIJH4fTY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What is earth Science?</a:t>
            </a:r>
            <a:br>
              <a:rPr lang="en-US" sz="54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</a:br>
            <a:endParaRPr lang="en-US" sz="54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Ms</a:t>
            </a:r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2800" dirty="0" err="1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maccormack</a:t>
            </a:r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</a:p>
          <a:p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Fall 2017</a:t>
            </a:r>
            <a:endParaRPr lang="en-US" sz="2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Earth Science is….</a:t>
            </a:r>
            <a:endParaRPr lang="en-US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A branch of science that deals with the physical make up of the Earth and its atmosphere.</a:t>
            </a:r>
            <a:endParaRPr lang="en-US" sz="4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Branches of Earth Science</a:t>
            </a:r>
            <a:endParaRPr lang="en-US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There are 4 branches of Earth Science:</a:t>
            </a:r>
          </a:p>
          <a:p>
            <a:pPr marL="0" indent="0">
              <a:buNone/>
            </a:pPr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   1. Astronomy</a:t>
            </a:r>
          </a:p>
          <a:p>
            <a:pPr marL="0" indent="0">
              <a:buNone/>
            </a:pPr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   2. Geology</a:t>
            </a:r>
          </a:p>
          <a:p>
            <a:pPr marL="0" indent="0">
              <a:buNone/>
            </a:pPr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   3. Meteorology</a:t>
            </a:r>
          </a:p>
          <a:p>
            <a:pPr marL="0" indent="0">
              <a:buNone/>
            </a:pPr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   4. Oceanography</a:t>
            </a:r>
            <a:endParaRPr lang="en-US" sz="2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Astronomy</a:t>
            </a:r>
            <a:endParaRPr lang="en-US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Studies the objects beyond Earth’s </a:t>
            </a:r>
            <a:r>
              <a:rPr lang="en-US" sz="4000" dirty="0" err="1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atmopshere</a:t>
            </a:r>
            <a:endParaRPr lang="en-US" sz="4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17" y="609600"/>
            <a:ext cx="3654936" cy="27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geology</a:t>
            </a:r>
            <a:endParaRPr lang="en-US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Studies the solid parts of Earth and its interior</a:t>
            </a:r>
            <a:endParaRPr lang="en-US" sz="4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4" y="389141"/>
            <a:ext cx="4286110" cy="28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Meteorology</a:t>
            </a:r>
            <a:endParaRPr lang="en-US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Studies the gases that surround the Earth and the interactions within them.</a:t>
            </a:r>
            <a:endParaRPr lang="en-US" sz="4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77" y="496842"/>
            <a:ext cx="3997079" cy="26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Oceanography</a:t>
            </a:r>
            <a:endParaRPr lang="en-US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Study of Earth’s oceans.  This includes their composition and movements.</a:t>
            </a:r>
            <a:endParaRPr lang="en-US" sz="4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1" y="377394"/>
            <a:ext cx="3816783" cy="25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Why earth Science?</a:t>
            </a:r>
            <a:endParaRPr lang="en-US" sz="6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0776" y="1935476"/>
            <a:ext cx="6032380" cy="3649662"/>
          </a:xfrm>
          <a:noFill/>
        </p:spPr>
      </p:pic>
      <p:sp>
        <p:nvSpPr>
          <p:cNvPr id="7" name="Rectangle 6"/>
          <p:cNvSpPr/>
          <p:nvPr/>
        </p:nvSpPr>
        <p:spPr>
          <a:xfrm>
            <a:off x="3360377" y="5807230"/>
            <a:ext cx="478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F12DC"/>
                </a:solidFill>
                <a:hlinkClick r:id="rId3"/>
              </a:rPr>
              <a:t>https://www.youtube.com/watch?v=jxbIJH4fTYo</a:t>
            </a:r>
            <a:r>
              <a:rPr lang="en-US" dirty="0">
                <a:solidFill>
                  <a:srgbClr val="2F12DC"/>
                </a:solidFill>
              </a:rPr>
              <a:t> </a:t>
            </a:r>
            <a:endParaRPr lang="en-US" dirty="0">
              <a:solidFill>
                <a:srgbClr val="2F12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51</TotalTime>
  <Words>110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 little sunshine</vt:lpstr>
      <vt:lpstr>Arial</vt:lpstr>
      <vt:lpstr>Calibri</vt:lpstr>
      <vt:lpstr>Calibri Light</vt:lpstr>
      <vt:lpstr>Celestial</vt:lpstr>
      <vt:lpstr>What is earth Science? </vt:lpstr>
      <vt:lpstr>Earth Science is….</vt:lpstr>
      <vt:lpstr>Branches of Earth Science</vt:lpstr>
      <vt:lpstr>Astronomy</vt:lpstr>
      <vt:lpstr>geology</vt:lpstr>
      <vt:lpstr>Meteorology</vt:lpstr>
      <vt:lpstr>Oceanography</vt:lpstr>
      <vt:lpstr>Why earth Science?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earth Science?</dc:title>
  <dc:creator>knaylor</dc:creator>
  <cp:lastModifiedBy>knaylor</cp:lastModifiedBy>
  <cp:revision>3</cp:revision>
  <dcterms:created xsi:type="dcterms:W3CDTF">2017-08-26T15:25:53Z</dcterms:created>
  <dcterms:modified xsi:type="dcterms:W3CDTF">2017-08-26T16:16:59Z</dcterms:modified>
</cp:coreProperties>
</file>