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Lato" panose="020B0604020202020204" charset="0"/>
      <p:regular r:id="rId11"/>
      <p:bold r:id="rId12"/>
      <p:italic r:id="rId13"/>
      <p:boldItalic r:id="rId14"/>
    </p:embeddedFont>
    <p:embeddedFont>
      <p:font typeface="Playfair Display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66635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995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Other Formal Names: Dormutil, Melsedin, Somnafac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Other Street Names: Flamingos, Flowers, Genuines, Lovers, Wagon Wheels</a:t>
            </a:r>
          </a:p>
        </p:txBody>
      </p:sp>
    </p:spTree>
    <p:extLst>
      <p:ext uri="{BB962C8B-B14F-4D97-AF65-F5344CB8AC3E}">
        <p14:creationId xmlns:p14="http://schemas.microsoft.com/office/powerpoint/2010/main" val="168287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Depressants are substances that slow brain activity</a:t>
            </a:r>
          </a:p>
        </p:txBody>
      </p:sp>
    </p:spTree>
    <p:extLst>
      <p:ext uri="{BB962C8B-B14F-4D97-AF65-F5344CB8AC3E}">
        <p14:creationId xmlns:p14="http://schemas.microsoft.com/office/powerpoint/2010/main" val="188394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554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733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586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5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80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Methaqualone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Grace Ward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Names for Drug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Common Brand Names: Quaaludes, Sopor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Formal names: Hyminol, Isonox, Melsed, Mequin, Methadorm, Mozambin, Optimil, Parest, Renoval, Toquilone, Triador, Tuazole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Common/ Street Names: Beiruts, Disco Biscuits, Ewings, Lemmon 714, Lemons, Lennon, Ludes, Mandies, Qua, Quack, Quad, Randy Mandies, 714,                             Soaper, Sopes, Sporos, Vitamin Q,</a:t>
            </a:r>
          </a:p>
        </p:txBody>
      </p:sp>
      <p:pic>
        <p:nvPicPr>
          <p:cNvPr id="67" name="Shape 67" descr="Methaqualon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2006" y="2892599"/>
            <a:ext cx="1177074" cy="219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 descr="mfcd00058185-mediu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2774" y="1923799"/>
            <a:ext cx="5777274" cy="294847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Class of Drug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Methaqualone is a synthetic, barbiturate- like, central nervous system depressant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  <a:buChar char="➢"/>
            </a:pPr>
            <a:r>
              <a:rPr lang="en"/>
              <a:t>An anxiolytic and sedative- hypnotic drug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Paraphernalia Associated with Drug 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only Paraphernalia associated with Methaqualone is it’s chemical formula: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000"/>
              <a:t>C16H14N20</a:t>
            </a:r>
          </a:p>
        </p:txBody>
      </p:sp>
      <p:pic>
        <p:nvPicPr>
          <p:cNvPr id="81" name="Shape 81" descr="shirt_methaqualon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400" y="2389327"/>
            <a:ext cx="3807774" cy="25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 descr="Methaqualone_ball-and-stick_mode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629" y="2248531"/>
            <a:ext cx="3933298" cy="2786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 descr="win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6824" y="2985950"/>
            <a:ext cx="3574651" cy="20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Explanation of Drug Administration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Originally a popular recreational drug in the 1960’s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Made difficult to prescribe and illegal to possess without a prescription in 1973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No longer legally available in U.S. in 1984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Now synthesized in illegal laboratories for recreational use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Since the 1970’s, Methaqualone has been taken with wine to increase its “euphoric” effects</a:t>
            </a:r>
          </a:p>
        </p:txBody>
      </p:sp>
      <p:pic>
        <p:nvPicPr>
          <p:cNvPr id="90" name="Shape 90" descr="Methoq 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0724" y="2812174"/>
            <a:ext cx="2699875" cy="218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Body Effects of Drugs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Common Side Effects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Dizziness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Nausea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Vomiting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Diarrhea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Abdominal Cramps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Fatigue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Itching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Rashes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Sweating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Dry Mouth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Tingling Sensation in Limbs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Erectile Dysfunction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4160400" y="1152475"/>
            <a:ext cx="4671900" cy="12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666666"/>
              </a:buClr>
              <a:buSzPct val="100000"/>
              <a:buFont typeface="Lato"/>
              <a:buChar char="●"/>
            </a:pPr>
            <a:r>
              <a:rPr lang="en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Overdose Effects</a:t>
            </a:r>
          </a:p>
          <a:p>
            <a:pPr marL="914400" lvl="1" indent="-228600" rtl="0">
              <a:spcBef>
                <a:spcPts val="0"/>
              </a:spcBef>
              <a:buClr>
                <a:srgbClr val="666666"/>
              </a:buClr>
              <a:buFont typeface="Lato"/>
              <a:buChar char="○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Seizures</a:t>
            </a:r>
          </a:p>
          <a:p>
            <a:pPr marL="914400" lvl="1" indent="-228600" rtl="0">
              <a:spcBef>
                <a:spcPts val="0"/>
              </a:spcBef>
              <a:buClr>
                <a:srgbClr val="666666"/>
              </a:buClr>
              <a:buFont typeface="Lato"/>
              <a:buChar char="○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Coma</a:t>
            </a:r>
          </a:p>
          <a:p>
            <a:pPr marL="914400" lvl="1" indent="-228600" rtl="0">
              <a:spcBef>
                <a:spcPts val="0"/>
              </a:spcBef>
              <a:buClr>
                <a:srgbClr val="666666"/>
              </a:buClr>
              <a:buFont typeface="Lato"/>
              <a:buChar char="○"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Death</a:t>
            </a:r>
          </a:p>
        </p:txBody>
      </p:sp>
      <p:pic>
        <p:nvPicPr>
          <p:cNvPr id="98" name="Shape 98" descr="Itchin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0277" y="2978852"/>
            <a:ext cx="3055500" cy="203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Abdominal Cramp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1650" y="1225724"/>
            <a:ext cx="2524299" cy="378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Drug Can Be Identified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A urine test based on thin- layer chromatography screening and gas- liquid chromatography, or GLC, can detect use in individuals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Can be detected up to 72 hours after last dosage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 descr="Urine Tes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875" y="2198646"/>
            <a:ext cx="3881899" cy="259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TLC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2248" y="1594800"/>
            <a:ext cx="2704324" cy="32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Works Cited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2100" rtl="0">
              <a:spcBef>
                <a:spcPts val="0"/>
              </a:spcBef>
              <a:buSzPct val="100000"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"Where to Buy Methaqualone Online (Quaalude, Mandrax)." </a:t>
            </a:r>
            <a:r>
              <a:rPr lang="en" sz="100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Buy Methaqualone (Quaalude) Online Without RX - Lowest Prices and Satisfaction Guaranteed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N.p., n.d. Web. 23 Mar. 2017.</a:t>
            </a:r>
          </a:p>
          <a:p>
            <a:pPr marL="457200" lvl="0" indent="-295275" rtl="0">
              <a:spcBef>
                <a:spcPts val="0"/>
              </a:spcBef>
              <a:buClr>
                <a:srgbClr val="333333"/>
              </a:buClr>
              <a:buSzPct val="95454"/>
              <a:buFont typeface="Arial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"Quaaludes (methaqualone) Uses, Effects &amp; History of Abuse." </a:t>
            </a:r>
            <a:r>
              <a:rPr lang="en" sz="105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Drugs.com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Drugs.com, n.d. Web. 23 Mar. 2017.</a:t>
            </a:r>
          </a:p>
          <a:p>
            <a:pPr marL="457200" lvl="0" indent="-295275" rtl="0">
              <a:spcBef>
                <a:spcPts val="0"/>
              </a:spcBef>
              <a:buClr>
                <a:srgbClr val="333333"/>
              </a:buClr>
              <a:buSzPct val="95454"/>
              <a:buFont typeface="Arial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"Methaqualone hydrochloride M3393." </a:t>
            </a:r>
            <a:r>
              <a:rPr lang="en" sz="105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Sigma-Aldrich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N.p., n.d. Web. 23 Mar. 2017.</a:t>
            </a:r>
          </a:p>
          <a:p>
            <a:pPr marL="457200" lvl="0" indent="-295275" rtl="0">
              <a:spcBef>
                <a:spcPts val="0"/>
              </a:spcBef>
              <a:buClr>
                <a:srgbClr val="333333"/>
              </a:buClr>
              <a:buSzPct val="95454"/>
              <a:buFont typeface="Arial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"How to Treat Itchy Skin Naturally During Pregnancy." </a:t>
            </a:r>
            <a:r>
              <a:rPr lang="en" sz="105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American Pregnancy Association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N.p., 02 Sept. 2016. Web. 23 Mar. 2017.</a:t>
            </a:r>
          </a:p>
          <a:p>
            <a:pPr marL="457200" lvl="0" indent="-295275" rtl="0">
              <a:spcBef>
                <a:spcPts val="0"/>
              </a:spcBef>
              <a:buClr>
                <a:srgbClr val="333333"/>
              </a:buClr>
              <a:buSzPct val="95454"/>
              <a:buFont typeface="Arial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Forrey, Shawn, Mel Nasrallah Says, Shawn Forrey Says, and JSaint Says. "Finding Hope." </a:t>
            </a:r>
            <a:r>
              <a:rPr lang="en" sz="105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Solving the IBS Puzzle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N.p., n.d. Web. 23 Mar. 2017.</a:t>
            </a:r>
          </a:p>
          <a:p>
            <a:pPr marL="457200" lvl="0" indent="-295275" rtl="0">
              <a:spcBef>
                <a:spcPts val="0"/>
              </a:spcBef>
              <a:buClr>
                <a:srgbClr val="333333"/>
              </a:buClr>
              <a:buSzPct val="95454"/>
              <a:buFont typeface="Arial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Rock, N. L., and R. J. Moore. "Methaqualone (Mandrax) abuse, urine testing, and identification: clinical correlation between a new mass urinalysis test and a military drug abuse program." </a:t>
            </a:r>
            <a:r>
              <a:rPr lang="en" sz="105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International journal of the addictions.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U.S. National Library of Medicine, n.d. Web. 23 Mar. 2017.</a:t>
            </a:r>
          </a:p>
          <a:p>
            <a:pPr marL="457200" lvl="0" indent="-295275" rtl="0">
              <a:spcBef>
                <a:spcPts val="0"/>
              </a:spcBef>
              <a:buClr>
                <a:srgbClr val="333333"/>
              </a:buClr>
              <a:buSzPct val="95454"/>
              <a:buFont typeface="Arial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"Protein in Urine." </a:t>
            </a:r>
            <a:r>
              <a:rPr lang="en" sz="105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Pinterest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N.p., n.d. Web. 23 Mar. 2017.</a:t>
            </a:r>
          </a:p>
          <a:p>
            <a:pPr marL="457200" lvl="0" indent="-295275" rtl="0">
              <a:spcBef>
                <a:spcPts val="0"/>
              </a:spcBef>
              <a:buClr>
                <a:srgbClr val="333333"/>
              </a:buClr>
              <a:buSzPct val="95454"/>
              <a:buFont typeface="Arial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"The Hindu : Andhra Pradesh / Hyderabad News : City of pearls turns `Mandrax capital'" </a:t>
            </a:r>
            <a:r>
              <a:rPr lang="en" sz="105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Hindu : Andhra Pradesh / Hyderabad News : City of pearls turns `Mandrax capital'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N.p., n.d. Web. 23 Mar. 2017.</a:t>
            </a:r>
          </a:p>
          <a:p>
            <a:pPr marL="457200" lvl="0" indent="-295275" rtl="0">
              <a:spcBef>
                <a:spcPts val="0"/>
              </a:spcBef>
              <a:buClr>
                <a:srgbClr val="333333"/>
              </a:buClr>
              <a:buSzPct val="95454"/>
              <a:buFont typeface="Arial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"Is White Wine Healthy for Your Heart Too? | Health News | News &amp; Features | Wine Spectator." </a:t>
            </a:r>
            <a:r>
              <a:rPr lang="en" sz="105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WineSpectator.com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N.p., n.d. Web. 23 Mar. 2017.</a:t>
            </a:r>
          </a:p>
          <a:p>
            <a:pPr marL="457200" lvl="0" indent="-295275" rtl="0">
              <a:spcBef>
                <a:spcPts val="0"/>
              </a:spcBef>
              <a:buClr>
                <a:srgbClr val="333333"/>
              </a:buClr>
              <a:buSzPct val="95454"/>
              <a:buFont typeface="Arial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"Quaalude Methaqualone Molecule T-Shirt by Molecule Wear." </a:t>
            </a:r>
            <a:r>
              <a:rPr lang="en" sz="105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Quaalude Methaqualone Molecule T-Shirt by Molecule Wear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N.p., n.d. Web. 23 Mar. 2017.</a:t>
            </a:r>
          </a:p>
          <a:p>
            <a:pPr marL="457200" lvl="0" indent="-295275">
              <a:spcBef>
                <a:spcPts val="0"/>
              </a:spcBef>
              <a:buClr>
                <a:srgbClr val="333333"/>
              </a:buClr>
              <a:buSzPct val="95454"/>
              <a:buFont typeface="Arial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Skypal. "How many Quaaludes does one abalone sea snail cost?" </a:t>
            </a:r>
            <a:r>
              <a:rPr lang="en" sz="105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Steemit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N.p., 12 Dec. 2016. Web. 23 Mar. 2017.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637</Words>
  <Application>Microsoft Office PowerPoint</Application>
  <PresentationFormat>On-screen Show (16:9)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Lato</vt:lpstr>
      <vt:lpstr>Arial</vt:lpstr>
      <vt:lpstr>Playfair Display</vt:lpstr>
      <vt:lpstr>coral</vt:lpstr>
      <vt:lpstr>Methaqualone</vt:lpstr>
      <vt:lpstr>Names for Drug</vt:lpstr>
      <vt:lpstr>Class of Drug</vt:lpstr>
      <vt:lpstr>Paraphernalia Associated with Drug </vt:lpstr>
      <vt:lpstr>Explanation of Drug Administration</vt:lpstr>
      <vt:lpstr>Body Effects of Drugs</vt:lpstr>
      <vt:lpstr>How Drug Can Be Identified</vt:lpstr>
      <vt:lpstr>Works Cited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Methaqualone</dc:title>
  <dc:creator>knaylor</dc:creator>
  <cp:lastModifiedBy>knaylor</cp:lastModifiedBy>
  <cp:revision>1</cp:revision>
  <dcterms:modified xsi:type="dcterms:W3CDTF">2017-03-29T14:33:57Z</dcterms:modified>
</cp:coreProperties>
</file>