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ugs.com/illicit/ghb.html" TargetMode="External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www.drugd-tech.com/types_of_drug_paraphernalia.html#gh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0"/>
            <a:ext cx="8825658" cy="2325710"/>
          </a:xfrm>
        </p:spPr>
        <p:txBody>
          <a:bodyPr/>
          <a:lstStyle/>
          <a:p>
            <a:pPr algn="ctr"/>
            <a:r>
              <a:rPr lang="en-US" dirty="0" smtClean="0"/>
              <a:t>     GHB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Gary </a:t>
            </a:r>
            <a:r>
              <a:rPr lang="en-US" dirty="0" err="1" smtClean="0"/>
              <a:t>buchwald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02" y="2646339"/>
            <a:ext cx="3252721" cy="361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Names for GHB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chemical name for GHB is Gamma-</a:t>
            </a:r>
            <a:r>
              <a:rPr lang="en-US" dirty="0" err="1" smtClean="0"/>
              <a:t>Hydroxybutyric</a:t>
            </a:r>
            <a:r>
              <a:rPr lang="en-US" dirty="0" smtClean="0"/>
              <a:t> Acid</a:t>
            </a:r>
          </a:p>
          <a:p>
            <a:r>
              <a:rPr lang="en-US" dirty="0" smtClean="0"/>
              <a:t>Everyday term for GHB is Sodium </a:t>
            </a:r>
            <a:r>
              <a:rPr lang="en-US" dirty="0" err="1" smtClean="0"/>
              <a:t>Oxybate</a:t>
            </a:r>
            <a:endParaRPr lang="en-US" dirty="0" smtClean="0"/>
          </a:p>
          <a:p>
            <a:r>
              <a:rPr lang="en-US" dirty="0" smtClean="0"/>
              <a:t>Also known as the following:</a:t>
            </a:r>
          </a:p>
          <a:p>
            <a:r>
              <a:rPr lang="en-US" dirty="0" smtClean="0"/>
              <a:t>Easy Lay</a:t>
            </a:r>
          </a:p>
          <a:p>
            <a:r>
              <a:rPr lang="en-US" dirty="0" smtClean="0"/>
              <a:t>Georgia Home Boy</a:t>
            </a:r>
          </a:p>
          <a:p>
            <a:r>
              <a:rPr lang="en-US" dirty="0" smtClean="0"/>
              <a:t>Goop</a:t>
            </a:r>
          </a:p>
          <a:p>
            <a:r>
              <a:rPr lang="en-US" dirty="0" smtClean="0"/>
              <a:t>Liquid X</a:t>
            </a:r>
          </a:p>
          <a:p>
            <a:r>
              <a:rPr lang="en-US" dirty="0" smtClean="0"/>
              <a:t>Scoop</a:t>
            </a:r>
          </a:p>
          <a:p>
            <a:r>
              <a:rPr lang="en-US" dirty="0" smtClean="0"/>
              <a:t>Date rape drug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96" y="3104739"/>
            <a:ext cx="3202423" cy="33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9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GHB classifies as a Central Nervous System Depressant, which will make you tired, and immobile if enough is given to you</a:t>
            </a:r>
          </a:p>
          <a:p>
            <a:r>
              <a:rPr lang="en-US" dirty="0" smtClean="0"/>
              <a:t>It is also a Schedule III controlled substance in most states</a:t>
            </a:r>
          </a:p>
          <a:p>
            <a:r>
              <a:rPr lang="en-US" dirty="0" smtClean="0"/>
              <a:t>But in North Carolina it is considered a schedule IV substance</a:t>
            </a:r>
          </a:p>
          <a:p>
            <a:r>
              <a:rPr lang="en-US" dirty="0" smtClean="0"/>
              <a:t>In NC because it is  schedule IV drug, it is punishable by $5,000 and 1 year in prison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86" y="4333519"/>
            <a:ext cx="2162175" cy="2114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81" y="4333519"/>
            <a:ext cx="21145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50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Paraphernalia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 paraphernalia involved with this drug because it is consumed orally, and mixed with food or drinks.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455" y="3204292"/>
            <a:ext cx="30956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9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on the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GHB has many effects on the body</a:t>
            </a:r>
          </a:p>
          <a:p>
            <a:r>
              <a:rPr lang="en-US" dirty="0" smtClean="0"/>
              <a:t>For example:</a:t>
            </a:r>
          </a:p>
          <a:p>
            <a:r>
              <a:rPr lang="en-US" dirty="0" smtClean="0"/>
              <a:t>Euphoria</a:t>
            </a:r>
          </a:p>
          <a:p>
            <a:r>
              <a:rPr lang="en-US" dirty="0" smtClean="0"/>
              <a:t>Sweating </a:t>
            </a:r>
          </a:p>
          <a:p>
            <a:r>
              <a:rPr lang="en-US" dirty="0" smtClean="0"/>
              <a:t>Loss of consciousness </a:t>
            </a:r>
          </a:p>
          <a:p>
            <a:r>
              <a:rPr lang="en-US" dirty="0" smtClean="0"/>
              <a:t>Auditory and visual hallucinations</a:t>
            </a:r>
          </a:p>
          <a:p>
            <a:r>
              <a:rPr lang="en-US" dirty="0" smtClean="0"/>
              <a:t>Vomiting </a:t>
            </a:r>
          </a:p>
          <a:p>
            <a:r>
              <a:rPr lang="en-US" dirty="0" smtClean="0"/>
              <a:t>Headaches </a:t>
            </a:r>
          </a:p>
          <a:p>
            <a:r>
              <a:rPr lang="en-US" dirty="0" smtClean="0"/>
              <a:t>Amnesia </a:t>
            </a:r>
          </a:p>
          <a:p>
            <a:r>
              <a:rPr lang="en-US" dirty="0" smtClean="0"/>
              <a:t>Confusion</a:t>
            </a:r>
          </a:p>
          <a:p>
            <a:r>
              <a:rPr lang="en-US" dirty="0" smtClean="0"/>
              <a:t>Seizures </a:t>
            </a:r>
          </a:p>
          <a:p>
            <a:r>
              <a:rPr lang="en-US" dirty="0" err="1" smtClean="0"/>
              <a:t>Respertory</a:t>
            </a:r>
            <a:r>
              <a:rPr lang="en-US" dirty="0" smtClean="0"/>
              <a:t> failure 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63" y="2628394"/>
            <a:ext cx="4304928" cy="304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2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drug can be identified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040039"/>
            <a:ext cx="8946541" cy="4195481"/>
          </a:xfrm>
        </p:spPr>
        <p:txBody>
          <a:bodyPr/>
          <a:lstStyle/>
          <a:p>
            <a:r>
              <a:rPr lang="en-US" dirty="0" smtClean="0"/>
              <a:t>If it is given to you unwillingly, there is not really any identifying the drug because of the colorless, odorless, and tasteless characteristics of GHB</a:t>
            </a:r>
          </a:p>
          <a:p>
            <a:r>
              <a:rPr lang="en-US" dirty="0" smtClean="0"/>
              <a:t>Though you can have a blood screening done to see if the drug is in your system</a:t>
            </a:r>
          </a:p>
          <a:p>
            <a:r>
              <a:rPr lang="en-US" dirty="0" smtClean="0"/>
              <a:t>When in its normal form, GHB is either a white powder, like cocaine,  in pill form, and liquid 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83" y="4549643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09" y="4549642"/>
            <a:ext cx="31718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7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Images: </a:t>
            </a:r>
            <a:r>
              <a:rPr lang="en-US" dirty="0" smtClean="0">
                <a:hlinkClick r:id="rId2"/>
              </a:rPr>
              <a:t>www.google.com</a:t>
            </a:r>
            <a:r>
              <a:rPr lang="en-US" dirty="0" smtClean="0"/>
              <a:t> </a:t>
            </a:r>
          </a:p>
          <a:p>
            <a:r>
              <a:rPr lang="en-US" dirty="0"/>
              <a:t>Information: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www.drugs.com/illicit/ghb.html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www.drugd-tech.com/types_of_drug_paraphernalia.html#ghb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>
                <a:hlinkClick r:id="rId2"/>
              </a:rPr>
              <a:t>www.google.com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4724399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22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</TotalTime>
  <Words>247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     GHB</vt:lpstr>
      <vt:lpstr>Names for GHB</vt:lpstr>
      <vt:lpstr>Drug class</vt:lpstr>
      <vt:lpstr>Paraphernalia </vt:lpstr>
      <vt:lpstr>Effects on the body</vt:lpstr>
      <vt:lpstr>How the drug can be identified</vt:lpstr>
      <vt:lpstr>Sources 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GHB</dc:title>
  <dc:creator>243176</dc:creator>
  <cp:lastModifiedBy>knaylor</cp:lastModifiedBy>
  <cp:revision>14</cp:revision>
  <dcterms:created xsi:type="dcterms:W3CDTF">2017-03-21T13:07:18Z</dcterms:created>
  <dcterms:modified xsi:type="dcterms:W3CDTF">2017-03-28T19:01:25Z</dcterms:modified>
</cp:coreProperties>
</file>