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Playfair Display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4752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346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42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535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293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793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4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659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61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22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721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14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65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71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41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53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58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14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82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83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J8ORsBuM5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jEAr7ThsYe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Ecstasy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Wendy Araujo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74" y="249675"/>
            <a:ext cx="2497825" cy="16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6551" y="2616800"/>
            <a:ext cx="2379128" cy="232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Short Term Effects 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Nausea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Blurred Vision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Muscle tensions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Drug cravings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Paranoia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Impaired judgment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Involuntary teeth clenching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Confusion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Severe anxiety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Sleep problems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 False sense of affection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Hallucinations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Shaking and tremors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Increase in blood pressure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Depression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Faintness and chills or swelling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Higher heart rate 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325" y="2107850"/>
            <a:ext cx="4312950" cy="28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14 million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There are currently over 14 million lifetime users of the drug.</a:t>
            </a:r>
          </a:p>
        </p:txBody>
      </p:sp>
      <p:pic>
        <p:nvPicPr>
          <p:cNvPr id="140" name="Shape 140" descr="Image result for moll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75" y="3337775"/>
            <a:ext cx="2969550" cy="167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Image result for moll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000" y="134349"/>
            <a:ext cx="1914025" cy="143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Long Term Effects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Long lasting brain damage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Convulsions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Phycosis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Memory loss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Kidney failure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Hemorrhaging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Cardiovascular collapse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Degenerated nerve branches and nerve endings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Damage portions of the brain that regulate functions such as learning, sleep, and emotion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Dependency syndrome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Death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173" y="557500"/>
            <a:ext cx="2832849" cy="434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922,000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2011, 922,000 people reported abusing ecstasy</a:t>
            </a:r>
          </a:p>
        </p:txBody>
      </p:sp>
      <p:pic>
        <p:nvPicPr>
          <p:cNvPr id="156" name="Shape 156" descr="Image result for moll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34675" cy="15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Image result for moll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125" y="3373850"/>
            <a:ext cx="2711632" cy="152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Before and After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50" y="1495487"/>
            <a:ext cx="3439900" cy="2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824" y="341774"/>
            <a:ext cx="3161925" cy="20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975" y="2900573"/>
            <a:ext cx="4198325" cy="198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2.8 million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2009, 2.8 million Americans age 12 and older had abused MDMA at least once in the year prior to being surveyed </a:t>
            </a:r>
          </a:p>
        </p:txBody>
      </p:sp>
      <p:pic>
        <p:nvPicPr>
          <p:cNvPr id="173" name="Shape 173" descr="Image result for ecstas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00" y="3518250"/>
            <a:ext cx="2406924" cy="13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Image result for ecstas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4800" y="179475"/>
            <a:ext cx="1973574" cy="14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Identification 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How to identify the drug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Pill, capsule, powder, and small crystals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Any paraphernalia like razor blade, methanol products, etc.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Physical changes in a person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Nausea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Chills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Sweating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Blurred vision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Dilated pupils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Muscle cramps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Tight, clenched jaw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Overheating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Collapse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MDMA test kit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 descr="Image result for dilated pupi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625" y="3024825"/>
            <a:ext cx="2743074" cy="15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Image result for someone on ecstas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3925" y="1054800"/>
            <a:ext cx="2026924" cy="13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https://www.youtube.com/watch?v=2J8ORsBuM5U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https://www.youtube.com/watch?v=jEAr7ThsYew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 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Abuse, National Institute on Drug. "Hallucinogens."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NIDA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Abuse, National Institute on Drug. "MDMA (Ecstasy/Molly)."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NIDA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Blog, Addiction Blog Addiction. "Addiction Blog."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Addiction Blog Drug RSS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Addiction Blog, n.d.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"Drug Classifications."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 Classifications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"Ecstasy | CESAR."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CESAR: Center for Substance Abuse Research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"Ecstasy."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Ecstasy | FRANK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"Ecstasy."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EDM Sauce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"Ecstasy (MDMA)."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Pinterest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 Continued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"How Long Does Ecstasy Stay in Your System."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 Details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"Know the Changes Before and After Taking Ecstasy."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Health Advisor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25 Apr. 2016.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N.p., n.d. Web.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Staff, Written By Casa Palmera. "Nicknames, Street Names and Slang for Ecstasy (MDMA)."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Casa Palmera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25 Aug. 2015. Web. 23 Mar. 2017.</a:t>
            </a:r>
          </a:p>
          <a:p>
            <a:pPr marL="457200" lvl="0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"Tools of the Trade: How to Spot Ecstasy Paraphernalia."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Know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23 Mar. 2017.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"Various Street Names for Ecstasy You Must Know."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Health Advisor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03 Sept. 2015. Web. 23 Mar. 2017.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Also known as….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76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X, E or XTC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Molly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Skittles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Thizz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Smartees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Malcolm X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Hug Drug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Happy pill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Scooby Snacks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Vitamin E or Vitamin X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Dancing shoes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Beans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Candy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MDMA (Methylenedioxymethamphetamine)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Cuddle puddle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Drop, double drop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Raving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337" y="2176000"/>
            <a:ext cx="4118025" cy="27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12 million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the United States more than 12 million people have taken ecstasy.</a:t>
            </a:r>
          </a:p>
        </p:txBody>
      </p:sp>
      <p:pic>
        <p:nvPicPr>
          <p:cNvPr id="77" name="Shape 77" descr="Image result for ecstas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7750" y="152400"/>
            <a:ext cx="1920357" cy="10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Image result for ecstas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00" y="3446050"/>
            <a:ext cx="2590824" cy="145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Classification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Ecstasy is classified as a Hallucinogen and Stimulant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Hallucinogen- are drugs that alter the perception, thoughts, and feelings. Their mind altering effects can change how the brain perceives the surrounding environment.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Stimulant-increases alertness, attention, and energy. Serves as a stimulus.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Ecstasy is classified as a Class A drug.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The class in which a drug is placed determines the maximum penalty for any offence involving that drug.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A Class A drug has the most severe penalty since it is considered likely to cause the most harm.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850" y="3315499"/>
            <a:ext cx="2086999" cy="16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123%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According to the Drug Abuse Warning Network, there was a 123% increase in the number of emergency room visits involving MDMA from 2004 to 2009</a:t>
            </a:r>
          </a:p>
        </p:txBody>
      </p:sp>
      <p:pic>
        <p:nvPicPr>
          <p:cNvPr id="92" name="Shape 92" descr="Image result for ecstas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25" y="504325"/>
            <a:ext cx="2369975" cy="18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Image result for ecstas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199" y="585537"/>
            <a:ext cx="2213450" cy="17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Paraphernalia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Water, Pacifiers, Lollipops, and Gum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Used to counteract side effects such as dry mouth, dehydration, and the clenching of the jaw and teeth.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Glowsticks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Used to enhance the visual effects of ecstasy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Metheanol Products (Rub and Inhalers)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Users claim in enhances the effect with the tingling sensations and methanol smell it provides.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Surgical or paint mask are also used to inhale methanol products.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Other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Mirrors, rolled up dollar bills, razorblades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500" y="3312500"/>
            <a:ext cx="1659650" cy="16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050" y="3655498"/>
            <a:ext cx="1316650" cy="1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12%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estimated 12% of young adults reported using ecstasy at least once in their lifetime.</a:t>
            </a:r>
          </a:p>
        </p:txBody>
      </p:sp>
      <p:pic>
        <p:nvPicPr>
          <p:cNvPr id="108" name="Shape 108" descr="Image result for ecstas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50" y="815637"/>
            <a:ext cx="2498175" cy="149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Image result for ecstas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0200" y="657700"/>
            <a:ext cx="2412100" cy="18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Administration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Orally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Capsule or tablet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Some swallow it through liquid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Inhaled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Snorting-Crush the pill and snort or purchase it as a powder (molly)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25" y="2750599"/>
            <a:ext cx="3574275" cy="201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850" y="2819537"/>
            <a:ext cx="3745301" cy="18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80%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Almost 80% of the emergency department visits in 2008 involved Ecstasy in combination with alcohol or other drugs.</a:t>
            </a:r>
          </a:p>
        </p:txBody>
      </p:sp>
      <p:pic>
        <p:nvPicPr>
          <p:cNvPr id="124" name="Shape 124" descr="Image result for people taking ecstas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38200"/>
            <a:ext cx="2683500" cy="16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Image result for people taking ecstas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299" y="779987"/>
            <a:ext cx="2765999" cy="17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On-screen Show (16:9)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Lato</vt:lpstr>
      <vt:lpstr>Playfair Display</vt:lpstr>
      <vt:lpstr>Times New Roman</vt:lpstr>
      <vt:lpstr>Arial</vt:lpstr>
      <vt:lpstr>coral</vt:lpstr>
      <vt:lpstr>Ecstasy </vt:lpstr>
      <vt:lpstr>Also known as….</vt:lpstr>
      <vt:lpstr>12 million</vt:lpstr>
      <vt:lpstr>Classification </vt:lpstr>
      <vt:lpstr>123%</vt:lpstr>
      <vt:lpstr>Paraphernalia </vt:lpstr>
      <vt:lpstr>12%</vt:lpstr>
      <vt:lpstr>Administration </vt:lpstr>
      <vt:lpstr>80%</vt:lpstr>
      <vt:lpstr>Short Term Effects </vt:lpstr>
      <vt:lpstr>14 million </vt:lpstr>
      <vt:lpstr>Long Term Effects </vt:lpstr>
      <vt:lpstr>922,000</vt:lpstr>
      <vt:lpstr>Before and After </vt:lpstr>
      <vt:lpstr>2.8 million</vt:lpstr>
      <vt:lpstr>Identification </vt:lpstr>
      <vt:lpstr>Video </vt:lpstr>
      <vt:lpstr>Works Cited </vt:lpstr>
      <vt:lpstr>Works Cited Continued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Ecstasy </dc:title>
  <dc:creator>knaylor</dc:creator>
  <cp:lastModifiedBy>knaylor</cp:lastModifiedBy>
  <cp:revision>1</cp:revision>
  <dcterms:modified xsi:type="dcterms:W3CDTF">2017-03-24T17:27:51Z</dcterms:modified>
</cp:coreProperties>
</file>