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8B7A14B-FAE3-449F-A98E-B1585F2763C9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749A97D-DAA7-4DD9-ACE9-BCBF92EE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578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80BA-DF72-47EC-9EDB-210344CBA8D3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B92B-84C1-4A1F-88AA-010B2176B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80BA-DF72-47EC-9EDB-210344CBA8D3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B92B-84C1-4A1F-88AA-010B2176B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80BA-DF72-47EC-9EDB-210344CBA8D3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B92B-84C1-4A1F-88AA-010B2176B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80BA-DF72-47EC-9EDB-210344CBA8D3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B92B-84C1-4A1F-88AA-010B2176B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80BA-DF72-47EC-9EDB-210344CBA8D3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B92B-84C1-4A1F-88AA-010B2176B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80BA-DF72-47EC-9EDB-210344CBA8D3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B92B-84C1-4A1F-88AA-010B2176B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80BA-DF72-47EC-9EDB-210344CBA8D3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B92B-84C1-4A1F-88AA-010B2176B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80BA-DF72-47EC-9EDB-210344CBA8D3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B92B-84C1-4A1F-88AA-010B2176B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80BA-DF72-47EC-9EDB-210344CBA8D3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B92B-84C1-4A1F-88AA-010B2176B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80BA-DF72-47EC-9EDB-210344CBA8D3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B92B-84C1-4A1F-88AA-010B2176B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80BA-DF72-47EC-9EDB-210344CBA8D3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B92B-84C1-4A1F-88AA-010B2176B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880BA-DF72-47EC-9EDB-210344CBA8D3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CB92B-84C1-4A1F-88AA-010B2176B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Ecological Interactions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5.01 </a:t>
            </a:r>
            <a:r>
              <a:rPr lang="en-US" dirty="0"/>
              <a:t>Investigate and analyze the interrelationships among organisms, populations, communities and ecosystems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Commensalism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benefits and the other is unaffected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Tampa%20Spanish%20Moss%2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2286000"/>
            <a:ext cx="2735904" cy="4114800"/>
          </a:xfrm>
          <a:prstGeom prst="rect">
            <a:avLst/>
          </a:prstGeom>
        </p:spPr>
      </p:pic>
      <p:pic>
        <p:nvPicPr>
          <p:cNvPr id="5" name="Picture 4" descr="image0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3200400"/>
            <a:ext cx="4267200" cy="2876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Parasitism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 smtClean="0"/>
              <a:t>One benefits and one is harmed</a:t>
            </a:r>
          </a:p>
          <a:p>
            <a:r>
              <a:rPr lang="en-US" dirty="0" smtClean="0"/>
              <a:t>The one that benefits is the parasite.</a:t>
            </a:r>
          </a:p>
          <a:p>
            <a:r>
              <a:rPr lang="en-US" dirty="0" smtClean="0"/>
              <a:t>The host is the organism in which the parasite lives.</a:t>
            </a:r>
          </a:p>
          <a:p>
            <a:r>
              <a:rPr lang="en-US" dirty="0" smtClean="0"/>
              <a:t>If the host dies, so does the parasite, </a:t>
            </a:r>
            <a:r>
              <a:rPr lang="en-US" dirty="0" smtClean="0">
                <a:solidFill>
                  <a:srgbClr val="FF0000"/>
                </a:solidFill>
              </a:rPr>
              <a:t>DUH! 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4" name="Picture 3" descr="1234476557-engorged_ti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4648200"/>
            <a:ext cx="2044915" cy="1447800"/>
          </a:xfrm>
          <a:prstGeom prst="rect">
            <a:avLst/>
          </a:prstGeom>
        </p:spPr>
      </p:pic>
      <p:pic>
        <p:nvPicPr>
          <p:cNvPr id="5" name="Picture 4" descr="strepthroat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4572000"/>
            <a:ext cx="1924050" cy="1924050"/>
          </a:xfrm>
          <a:prstGeom prst="rect">
            <a:avLst/>
          </a:prstGeom>
        </p:spPr>
      </p:pic>
      <p:pic>
        <p:nvPicPr>
          <p:cNvPr id="6" name="Picture 5" descr="image00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0" y="4648200"/>
            <a:ext cx="2296093" cy="15478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ecological interaction?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ecological interaction is the effect an individual of one species may exert on an individual of another species</a:t>
            </a:r>
            <a:endParaRPr lang="en-US" dirty="0"/>
          </a:p>
        </p:txBody>
      </p:sp>
      <p:pic>
        <p:nvPicPr>
          <p:cNvPr id="4" name="Picture 3" descr="alg_de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3429000"/>
            <a:ext cx="3238500" cy="2526030"/>
          </a:xfrm>
          <a:prstGeom prst="rect">
            <a:avLst/>
          </a:prstGeom>
        </p:spPr>
      </p:pic>
      <p:pic>
        <p:nvPicPr>
          <p:cNvPr id="5" name="Picture 4" descr="KeydeerxingWe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3505200"/>
            <a:ext cx="3657600" cy="2468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are ecological interactions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Ecological interactions can affect distribution and abundance </a:t>
            </a:r>
            <a:r>
              <a:rPr lang="en-US" smtClean="0"/>
              <a:t>of organisms.</a:t>
            </a:r>
            <a:endParaRPr lang="en-US" dirty="0"/>
          </a:p>
        </p:txBody>
      </p:sp>
      <p:pic>
        <p:nvPicPr>
          <p:cNvPr id="4" name="Picture 3" descr="goal3b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3505200"/>
            <a:ext cx="4505325" cy="1952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3 main types of interactions: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Competition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Predation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Symbiosis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Occurs when two species share a requirement for a limited resource.</a:t>
            </a:r>
            <a:endParaRPr lang="en-US" dirty="0"/>
          </a:p>
        </p:txBody>
      </p:sp>
      <p:pic>
        <p:nvPicPr>
          <p:cNvPr id="4" name="Picture 3" descr="bears-dance-jason-o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3276600"/>
            <a:ext cx="2581275" cy="2362200"/>
          </a:xfrm>
          <a:prstGeom prst="rect">
            <a:avLst/>
          </a:prstGeom>
        </p:spPr>
      </p:pic>
      <p:pic>
        <p:nvPicPr>
          <p:cNvPr id="5" name="Picture 4" descr="3640745722_eb6018053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3124200"/>
            <a:ext cx="33528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one species feeds on another species.</a:t>
            </a:r>
          </a:p>
          <a:p>
            <a:r>
              <a:rPr lang="en-US" dirty="0" smtClean="0"/>
              <a:t>Predator – organism that does the eating.</a:t>
            </a:r>
          </a:p>
          <a:p>
            <a:r>
              <a:rPr lang="en-US" dirty="0" smtClean="0"/>
              <a:t>Prey – organism that gets eaten.</a:t>
            </a:r>
            <a:endParaRPr lang="en-US" dirty="0"/>
          </a:p>
        </p:txBody>
      </p:sp>
      <p:pic>
        <p:nvPicPr>
          <p:cNvPr id="4" name="Picture 3" descr="male-lion-cub-eating-ox-bloody-carcass-ribs-mane-tail-chitwa-south-africa-wildlife-animal-predator-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3505200"/>
            <a:ext cx="4457700" cy="2971800"/>
          </a:xfrm>
          <a:prstGeom prst="rect">
            <a:avLst/>
          </a:prstGeom>
        </p:spPr>
      </p:pic>
      <p:pic>
        <p:nvPicPr>
          <p:cNvPr id="5" name="Picture 4" descr="predation_serie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3657600"/>
            <a:ext cx="3175000" cy="2540000"/>
          </a:xfrm>
          <a:prstGeom prst="rect">
            <a:avLst/>
          </a:prstGeom>
        </p:spPr>
      </p:pic>
      <p:pic>
        <p:nvPicPr>
          <p:cNvPr id="6" name="Picture 5" descr="elmer_fudd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95054" y="228600"/>
            <a:ext cx="1571946" cy="1399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Predator Prey Graph</a:t>
            </a:r>
            <a:endParaRPr lang="en-US" dirty="0"/>
          </a:p>
        </p:txBody>
      </p:sp>
      <p:pic>
        <p:nvPicPr>
          <p:cNvPr id="4" name="Content Placeholder 3" descr="predpreygraph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95537" y="2196306"/>
            <a:ext cx="4352925" cy="3333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symbiotic relationship is when two   </a:t>
            </a:r>
          </a:p>
          <a:p>
            <a:pPr>
              <a:buNone/>
            </a:pPr>
            <a:r>
              <a:rPr lang="en-US" dirty="0" smtClean="0"/>
              <a:t>    organisms of different species “live” together.</a:t>
            </a:r>
          </a:p>
          <a:p>
            <a:r>
              <a:rPr lang="en-US" dirty="0" smtClean="0"/>
              <a:t>There are three types of symbiosis: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Mutualism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Commensalism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Parasitism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different species live together and BOTH benefit.  </a:t>
            </a:r>
            <a:r>
              <a:rPr lang="en-US" dirty="0" smtClean="0">
                <a:sym typeface="Wingdings" pitchFamily="2" charset="2"/>
              </a:rPr>
              <a:t> </a:t>
            </a:r>
            <a:endParaRPr lang="en-US" dirty="0"/>
          </a:p>
        </p:txBody>
      </p:sp>
      <p:pic>
        <p:nvPicPr>
          <p:cNvPr id="4" name="Picture 3" descr="image0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200400"/>
            <a:ext cx="4267200" cy="2876550"/>
          </a:xfrm>
          <a:prstGeom prst="rect">
            <a:avLst/>
          </a:prstGeom>
        </p:spPr>
      </p:pic>
      <p:pic>
        <p:nvPicPr>
          <p:cNvPr id="5" name="Picture 4" descr="nemo_clownfish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62400" y="2971800"/>
            <a:ext cx="4495800" cy="2990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196</Words>
  <Application>Microsoft Office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Ecological Interactions</vt:lpstr>
      <vt:lpstr>What is an ecological interaction?</vt:lpstr>
      <vt:lpstr>Why are ecological interactions important?</vt:lpstr>
      <vt:lpstr>Types of Interactions</vt:lpstr>
      <vt:lpstr>Competition</vt:lpstr>
      <vt:lpstr>Predation</vt:lpstr>
      <vt:lpstr>Predator Prey Graph</vt:lpstr>
      <vt:lpstr>Symbiosis</vt:lpstr>
      <vt:lpstr>Mutualism</vt:lpstr>
      <vt:lpstr>Commensalism</vt:lpstr>
      <vt:lpstr>Parasitism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Ecological Interactions</dc:title>
  <dc:creator>WCPSS</dc:creator>
  <cp:lastModifiedBy>knaylor</cp:lastModifiedBy>
  <cp:revision>6</cp:revision>
  <cp:lastPrinted>2018-12-17T19:23:27Z</cp:lastPrinted>
  <dcterms:created xsi:type="dcterms:W3CDTF">2010-01-03T23:16:18Z</dcterms:created>
  <dcterms:modified xsi:type="dcterms:W3CDTF">2018-12-17T19:41:24Z</dcterms:modified>
</cp:coreProperties>
</file>