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92" r:id="rId2"/>
    <p:sldId id="293" r:id="rId3"/>
    <p:sldId id="296" r:id="rId4"/>
    <p:sldId id="294" r:id="rId5"/>
    <p:sldId id="29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025CEE-3A87-4C02-AE8E-F4C17E5A8E61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1EEFE0-4D8E-43B2-9DD8-5B2E8E7B3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29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06447-1120-4821-A91C-CFF1A93B1EED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8BF9-9376-4999-9175-08104305D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.ualberta.ca/facilities/multimedia/uploads/alberta/CarbonCycl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Carbon Cycle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carbon cycle is important in ecosystems because it cycles carbon, a life-sustaining element, between the atmosphere, oceans, and organisms.</a:t>
            </a:r>
          </a:p>
          <a:p>
            <a:r>
              <a:rPr lang="en-US" dirty="0" smtClean="0"/>
              <a:t>If the balance is upset, serious consequences, such as global warming and climate disruption, may result.</a:t>
            </a:r>
          </a:p>
          <a:p>
            <a:pPr lvl="1"/>
            <a:r>
              <a:rPr lang="en-US" dirty="0" smtClean="0"/>
              <a:t>Plants take in carbon dioxide during photosynthesis.</a:t>
            </a:r>
          </a:p>
          <a:p>
            <a:pPr lvl="1"/>
            <a:r>
              <a:rPr lang="en-US" dirty="0" smtClean="0"/>
              <a:t>Plants get eaten by animals.</a:t>
            </a:r>
          </a:p>
          <a:p>
            <a:pPr lvl="1"/>
            <a:r>
              <a:rPr lang="en-US" dirty="0" smtClean="0"/>
              <a:t>When plants &amp; animals die and decompose, their carbon is returned to the atmosphere.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Involved…..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Look at this clip….</a:t>
            </a:r>
            <a:endParaRPr lang="en-US" smtClean="0"/>
          </a:p>
          <a:p>
            <a:pPr>
              <a:buNone/>
            </a:pPr>
            <a:r>
              <a:rPr lang="en-US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://www.biology.ualberta.ca/facilities/multimedia/uploads/alberta/CarbonCycle.html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Involved….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two processes are involved in the carbon cycle?  </a:t>
            </a:r>
          </a:p>
          <a:p>
            <a:pPr lvl="1"/>
            <a:r>
              <a:rPr lang="en-US" dirty="0" smtClean="0"/>
              <a:t>Cellular respiration – Puts CO</a:t>
            </a:r>
            <a:r>
              <a:rPr lang="en-US" sz="2400" dirty="0" smtClean="0"/>
              <a:t>2 </a:t>
            </a:r>
            <a:r>
              <a:rPr lang="en-US" dirty="0" smtClean="0"/>
              <a:t>into the environment</a:t>
            </a:r>
          </a:p>
          <a:p>
            <a:pPr lvl="1"/>
            <a:r>
              <a:rPr lang="en-US" dirty="0" smtClean="0"/>
              <a:t>Photosynthesis – Removes CO</a:t>
            </a:r>
            <a:r>
              <a:rPr lang="en-US" sz="2400" dirty="0" smtClean="0"/>
              <a:t>2</a:t>
            </a:r>
            <a:r>
              <a:rPr lang="en-US" dirty="0" smtClean="0"/>
              <a:t> from the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119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Carbon Cycle</vt:lpstr>
      <vt:lpstr>Carbon Cycle</vt:lpstr>
      <vt:lpstr>PowerPoint Presentation</vt:lpstr>
      <vt:lpstr>Processes Involved…..</vt:lpstr>
      <vt:lpstr>Processes Involved….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knaylor</dc:creator>
  <cp:lastModifiedBy>knaylor</cp:lastModifiedBy>
  <cp:revision>55</cp:revision>
  <dcterms:created xsi:type="dcterms:W3CDTF">2012-01-04T17:26:43Z</dcterms:created>
  <dcterms:modified xsi:type="dcterms:W3CDTF">2017-12-18T14:27:21Z</dcterms:modified>
</cp:coreProperties>
</file>