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9144000" cy="5143500" type="screen16x9"/>
  <p:notesSz cx="6858000" cy="9144000"/>
  <p:embeddedFontLst>
    <p:embeddedFont>
      <p:font typeface="Old Standard TT" panose="020B0604020202020204" charset="0"/>
      <p:regular r:id="rId22"/>
      <p:bold r:id="rId23"/>
      <p:italic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5" d="100"/>
          <a:sy n="85" d="100"/>
        </p:scale>
        <p:origin x="96" y="21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3299525433"/>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Shape 5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7" name="Shape 5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0258332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Shape 12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4" name="Shape 12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0715603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Shape 13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2" name="Shape 13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9071559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Shape 13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9" name="Shape 13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526073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Shape 14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5" name="Shape 14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42742798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Shape 15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1" name="Shape 15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132718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Shape 15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0" name="Shape 16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8954608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Shape 16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5" name="Shape 16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3141024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Shape 16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0" name="Shape 17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4663863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Shape 17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7" name="Shape 17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012464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Shape 18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7" name="Shape 18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1053493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Shape 6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6" name="Shape 6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3513972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Shape 7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2" name="Shape 7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3673257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Shape 7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9" name="Shape 7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3372951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Shape 8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7" name="Shape 8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2059804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Shape 9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4" name="Shape 9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6275956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Shape 10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1" name="Shape 10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1781601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9" name="Shape 10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2465034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Shape 11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7" name="Shape 11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1902132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bg>
      <p:bgPr>
        <a:solidFill>
          <a:schemeClr val="dk1"/>
        </a:solidFill>
        <a:effectLst/>
      </p:bgPr>
    </p:bg>
    <p:spTree>
      <p:nvGrpSpPr>
        <p:cNvPr id="1" name="Shape 9"/>
        <p:cNvGrpSpPr/>
        <p:nvPr/>
      </p:nvGrpSpPr>
      <p:grpSpPr>
        <a:xfrm>
          <a:off x="0" y="0"/>
          <a:ext cx="0" cy="0"/>
          <a:chOff x="0" y="0"/>
          <a:chExt cx="0" cy="0"/>
        </a:xfrm>
      </p:grpSpPr>
      <p:sp>
        <p:nvSpPr>
          <p:cNvPr id="10" name="Shape 10"/>
          <p:cNvSpPr/>
          <p:nvPr/>
        </p:nvSpPr>
        <p:spPr>
          <a:xfrm>
            <a:off x="0" y="100"/>
            <a:ext cx="9144000" cy="1711800"/>
          </a:xfrm>
          <a:prstGeom prst="rect">
            <a:avLst/>
          </a:prstGeom>
          <a:solidFill>
            <a:schemeClr val="lt2"/>
          </a:solidFill>
          <a:ln>
            <a:noFill/>
          </a:ln>
        </p:spPr>
        <p:txBody>
          <a:bodyPr lIns="91425" tIns="91425" rIns="91425" bIns="91425" anchor="ctr" anchorCtr="0">
            <a:noAutofit/>
          </a:bodyPr>
          <a:lstStyle/>
          <a:p>
            <a:pPr lvl="0">
              <a:spcBef>
                <a:spcPts val="0"/>
              </a:spcBef>
              <a:buNone/>
            </a:pPr>
            <a:endParaRPr/>
          </a:p>
        </p:txBody>
      </p:sp>
      <p:cxnSp>
        <p:nvCxnSpPr>
          <p:cNvPr id="11" name="Shape 11"/>
          <p:cNvCxnSpPr/>
          <p:nvPr/>
        </p:nvCxnSpPr>
        <p:spPr>
          <a:xfrm>
            <a:off x="641934" y="3597500"/>
            <a:ext cx="390299" cy="0"/>
          </a:xfrm>
          <a:prstGeom prst="straightConnector1">
            <a:avLst/>
          </a:prstGeom>
          <a:noFill/>
          <a:ln w="28575" cap="flat" cmpd="sng">
            <a:solidFill>
              <a:schemeClr val="accent1"/>
            </a:solidFill>
            <a:prstDash val="solid"/>
            <a:round/>
            <a:headEnd type="none" w="med" len="med"/>
            <a:tailEnd type="none" w="med" len="med"/>
          </a:ln>
        </p:spPr>
      </p:cxnSp>
      <p:sp>
        <p:nvSpPr>
          <p:cNvPr id="12" name="Shape 12"/>
          <p:cNvSpPr txBox="1">
            <a:spLocks noGrp="1"/>
          </p:cNvSpPr>
          <p:nvPr>
            <p:ph type="ctrTitle"/>
          </p:nvPr>
        </p:nvSpPr>
        <p:spPr>
          <a:xfrm>
            <a:off x="512700" y="1893300"/>
            <a:ext cx="8118600" cy="1522800"/>
          </a:xfrm>
          <a:prstGeom prst="rect">
            <a:avLst/>
          </a:prstGeom>
        </p:spPr>
        <p:txBody>
          <a:bodyPr lIns="91425" tIns="91425" rIns="91425" bIns="91425" anchor="b" anchorCtr="0"/>
          <a:lstStyle>
            <a:lvl1pPr lvl="0" rtl="0">
              <a:spcBef>
                <a:spcPts val="0"/>
              </a:spcBef>
              <a:buClr>
                <a:schemeClr val="accent1"/>
              </a:buClr>
              <a:buSzPct val="100000"/>
              <a:defRPr sz="4200">
                <a:solidFill>
                  <a:schemeClr val="accent1"/>
                </a:solidFill>
              </a:defRPr>
            </a:lvl1pPr>
            <a:lvl2pPr lvl="1" rtl="0">
              <a:spcBef>
                <a:spcPts val="0"/>
              </a:spcBef>
              <a:buClr>
                <a:schemeClr val="accent1"/>
              </a:buClr>
              <a:buSzPct val="100000"/>
              <a:defRPr sz="4200">
                <a:solidFill>
                  <a:schemeClr val="accent1"/>
                </a:solidFill>
              </a:defRPr>
            </a:lvl2pPr>
            <a:lvl3pPr lvl="2" rtl="0">
              <a:spcBef>
                <a:spcPts val="0"/>
              </a:spcBef>
              <a:buClr>
                <a:schemeClr val="accent1"/>
              </a:buClr>
              <a:buSzPct val="100000"/>
              <a:defRPr sz="4200">
                <a:solidFill>
                  <a:schemeClr val="accent1"/>
                </a:solidFill>
              </a:defRPr>
            </a:lvl3pPr>
            <a:lvl4pPr lvl="3" rtl="0">
              <a:spcBef>
                <a:spcPts val="0"/>
              </a:spcBef>
              <a:buClr>
                <a:schemeClr val="accent1"/>
              </a:buClr>
              <a:buSzPct val="100000"/>
              <a:defRPr sz="4200">
                <a:solidFill>
                  <a:schemeClr val="accent1"/>
                </a:solidFill>
              </a:defRPr>
            </a:lvl4pPr>
            <a:lvl5pPr lvl="4" rtl="0">
              <a:spcBef>
                <a:spcPts val="0"/>
              </a:spcBef>
              <a:buClr>
                <a:schemeClr val="accent1"/>
              </a:buClr>
              <a:buSzPct val="100000"/>
              <a:defRPr sz="4200">
                <a:solidFill>
                  <a:schemeClr val="accent1"/>
                </a:solidFill>
              </a:defRPr>
            </a:lvl5pPr>
            <a:lvl6pPr lvl="5" rtl="0">
              <a:spcBef>
                <a:spcPts val="0"/>
              </a:spcBef>
              <a:buClr>
                <a:schemeClr val="accent1"/>
              </a:buClr>
              <a:buSzPct val="100000"/>
              <a:defRPr sz="4200">
                <a:solidFill>
                  <a:schemeClr val="accent1"/>
                </a:solidFill>
              </a:defRPr>
            </a:lvl6pPr>
            <a:lvl7pPr lvl="6" rtl="0">
              <a:spcBef>
                <a:spcPts val="0"/>
              </a:spcBef>
              <a:buClr>
                <a:schemeClr val="accent1"/>
              </a:buClr>
              <a:buSzPct val="100000"/>
              <a:defRPr sz="4200">
                <a:solidFill>
                  <a:schemeClr val="accent1"/>
                </a:solidFill>
              </a:defRPr>
            </a:lvl7pPr>
            <a:lvl8pPr lvl="7" rtl="0">
              <a:spcBef>
                <a:spcPts val="0"/>
              </a:spcBef>
              <a:buClr>
                <a:schemeClr val="accent1"/>
              </a:buClr>
              <a:buSzPct val="100000"/>
              <a:defRPr sz="4200">
                <a:solidFill>
                  <a:schemeClr val="accent1"/>
                </a:solidFill>
              </a:defRPr>
            </a:lvl8pPr>
            <a:lvl9pPr lvl="8" rtl="0">
              <a:spcBef>
                <a:spcPts val="0"/>
              </a:spcBef>
              <a:buClr>
                <a:schemeClr val="accent1"/>
              </a:buClr>
              <a:buSzPct val="100000"/>
              <a:defRPr sz="4200">
                <a:solidFill>
                  <a:schemeClr val="accent1"/>
                </a:solidFill>
              </a:defRPr>
            </a:lvl9pPr>
          </a:lstStyle>
          <a:p>
            <a:endParaRPr/>
          </a:p>
        </p:txBody>
      </p:sp>
      <p:sp>
        <p:nvSpPr>
          <p:cNvPr id="13" name="Shape 13"/>
          <p:cNvSpPr txBox="1">
            <a:spLocks noGrp="1"/>
          </p:cNvSpPr>
          <p:nvPr>
            <p:ph type="subTitle" idx="1"/>
          </p:nvPr>
        </p:nvSpPr>
        <p:spPr>
          <a:xfrm>
            <a:off x="512700" y="3840639"/>
            <a:ext cx="8118600" cy="787500"/>
          </a:xfrm>
          <a:prstGeom prst="rect">
            <a:avLst/>
          </a:prstGeom>
        </p:spPr>
        <p:txBody>
          <a:bodyPr lIns="91425" tIns="91425" rIns="91425" bIns="91425" anchor="t" anchorCtr="0"/>
          <a:lstStyle>
            <a:lvl1pPr lvl="0" rtl="0">
              <a:lnSpc>
                <a:spcPct val="100000"/>
              </a:lnSpc>
              <a:spcBef>
                <a:spcPts val="0"/>
              </a:spcBef>
              <a:spcAft>
                <a:spcPts val="0"/>
              </a:spcAft>
              <a:buClr>
                <a:schemeClr val="accent2"/>
              </a:buClr>
              <a:buSzPct val="100000"/>
              <a:buNone/>
              <a:defRPr sz="2400">
                <a:solidFill>
                  <a:schemeClr val="accent2"/>
                </a:solidFill>
              </a:defRPr>
            </a:lvl1pPr>
            <a:lvl2pPr lvl="1" rtl="0">
              <a:lnSpc>
                <a:spcPct val="100000"/>
              </a:lnSpc>
              <a:spcBef>
                <a:spcPts val="0"/>
              </a:spcBef>
              <a:spcAft>
                <a:spcPts val="0"/>
              </a:spcAft>
              <a:buClr>
                <a:schemeClr val="accent2"/>
              </a:buClr>
              <a:buSzPct val="100000"/>
              <a:buNone/>
              <a:defRPr sz="2400">
                <a:solidFill>
                  <a:schemeClr val="accent2"/>
                </a:solidFill>
              </a:defRPr>
            </a:lvl2pPr>
            <a:lvl3pPr lvl="2" rtl="0">
              <a:lnSpc>
                <a:spcPct val="100000"/>
              </a:lnSpc>
              <a:spcBef>
                <a:spcPts val="0"/>
              </a:spcBef>
              <a:spcAft>
                <a:spcPts val="0"/>
              </a:spcAft>
              <a:buClr>
                <a:schemeClr val="accent2"/>
              </a:buClr>
              <a:buSzPct val="100000"/>
              <a:buNone/>
              <a:defRPr sz="2400">
                <a:solidFill>
                  <a:schemeClr val="accent2"/>
                </a:solidFill>
              </a:defRPr>
            </a:lvl3pPr>
            <a:lvl4pPr lvl="3" rtl="0">
              <a:lnSpc>
                <a:spcPct val="100000"/>
              </a:lnSpc>
              <a:spcBef>
                <a:spcPts val="0"/>
              </a:spcBef>
              <a:spcAft>
                <a:spcPts val="0"/>
              </a:spcAft>
              <a:buClr>
                <a:schemeClr val="accent2"/>
              </a:buClr>
              <a:buSzPct val="100000"/>
              <a:buNone/>
              <a:defRPr sz="2400">
                <a:solidFill>
                  <a:schemeClr val="accent2"/>
                </a:solidFill>
              </a:defRPr>
            </a:lvl4pPr>
            <a:lvl5pPr lvl="4" rtl="0">
              <a:lnSpc>
                <a:spcPct val="100000"/>
              </a:lnSpc>
              <a:spcBef>
                <a:spcPts val="0"/>
              </a:spcBef>
              <a:spcAft>
                <a:spcPts val="0"/>
              </a:spcAft>
              <a:buClr>
                <a:schemeClr val="accent2"/>
              </a:buClr>
              <a:buSzPct val="100000"/>
              <a:buNone/>
              <a:defRPr sz="2400">
                <a:solidFill>
                  <a:schemeClr val="accent2"/>
                </a:solidFill>
              </a:defRPr>
            </a:lvl5pPr>
            <a:lvl6pPr lvl="5" rtl="0">
              <a:lnSpc>
                <a:spcPct val="100000"/>
              </a:lnSpc>
              <a:spcBef>
                <a:spcPts val="0"/>
              </a:spcBef>
              <a:spcAft>
                <a:spcPts val="0"/>
              </a:spcAft>
              <a:buClr>
                <a:schemeClr val="accent2"/>
              </a:buClr>
              <a:buSzPct val="100000"/>
              <a:buNone/>
              <a:defRPr sz="2400">
                <a:solidFill>
                  <a:schemeClr val="accent2"/>
                </a:solidFill>
              </a:defRPr>
            </a:lvl6pPr>
            <a:lvl7pPr lvl="6" rtl="0">
              <a:lnSpc>
                <a:spcPct val="100000"/>
              </a:lnSpc>
              <a:spcBef>
                <a:spcPts val="0"/>
              </a:spcBef>
              <a:spcAft>
                <a:spcPts val="0"/>
              </a:spcAft>
              <a:buClr>
                <a:schemeClr val="accent2"/>
              </a:buClr>
              <a:buSzPct val="100000"/>
              <a:buNone/>
              <a:defRPr sz="2400">
                <a:solidFill>
                  <a:schemeClr val="accent2"/>
                </a:solidFill>
              </a:defRPr>
            </a:lvl7pPr>
            <a:lvl8pPr lvl="7" rtl="0">
              <a:lnSpc>
                <a:spcPct val="100000"/>
              </a:lnSpc>
              <a:spcBef>
                <a:spcPts val="0"/>
              </a:spcBef>
              <a:spcAft>
                <a:spcPts val="0"/>
              </a:spcAft>
              <a:buClr>
                <a:schemeClr val="accent2"/>
              </a:buClr>
              <a:buSzPct val="100000"/>
              <a:buNone/>
              <a:defRPr sz="2400">
                <a:solidFill>
                  <a:schemeClr val="accent2"/>
                </a:solidFill>
              </a:defRPr>
            </a:lvl8pPr>
            <a:lvl9pPr lvl="8" rtl="0">
              <a:lnSpc>
                <a:spcPct val="100000"/>
              </a:lnSpc>
              <a:spcBef>
                <a:spcPts val="0"/>
              </a:spcBef>
              <a:spcAft>
                <a:spcPts val="0"/>
              </a:spcAft>
              <a:buClr>
                <a:schemeClr val="accent2"/>
              </a:buClr>
              <a:buSzPct val="100000"/>
              <a:buNone/>
              <a:defRPr sz="2400">
                <a:solidFill>
                  <a:schemeClr val="accent2"/>
                </a:solidFill>
              </a:defRPr>
            </a:lvl9pPr>
          </a:lstStyle>
          <a:p>
            <a:endParaRPr/>
          </a:p>
        </p:txBody>
      </p:sp>
      <p:sp>
        <p:nvSpPr>
          <p:cNvPr id="14" name="Shape 1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solidFill>
                  <a:schemeClr val="accent1"/>
                </a:solidFill>
              </a:rPr>
              <a:t>‹#›</a:t>
            </a:fld>
            <a:endParaRPr lang="en">
              <a:solidFill>
                <a:schemeClr val="accent1"/>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49"/>
        <p:cNvGrpSpPr/>
        <p:nvPr/>
      </p:nvGrpSpPr>
      <p:grpSpPr>
        <a:xfrm>
          <a:off x="0" y="0"/>
          <a:ext cx="0" cy="0"/>
          <a:chOff x="0" y="0"/>
          <a:chExt cx="0" cy="0"/>
        </a:xfrm>
      </p:grpSpPr>
      <p:sp>
        <p:nvSpPr>
          <p:cNvPr id="50" name="Shape 50"/>
          <p:cNvSpPr txBox="1">
            <a:spLocks noGrp="1"/>
          </p:cNvSpPr>
          <p:nvPr>
            <p:ph type="title"/>
          </p:nvPr>
        </p:nvSpPr>
        <p:spPr>
          <a:xfrm>
            <a:off x="311700" y="1039650"/>
            <a:ext cx="8520600" cy="2106300"/>
          </a:xfrm>
          <a:prstGeom prst="rect">
            <a:avLst/>
          </a:prstGeom>
        </p:spPr>
        <p:txBody>
          <a:bodyPr lIns="91425" tIns="91425" rIns="91425" bIns="91425" anchor="b" anchorCtr="0"/>
          <a:lstStyle>
            <a:lvl1pPr lvl="0" algn="ctr" rtl="0">
              <a:spcBef>
                <a:spcPts val="0"/>
              </a:spcBef>
              <a:buSzPct val="100000"/>
              <a:defRPr sz="14000" b="1"/>
            </a:lvl1pPr>
            <a:lvl2pPr lvl="1" algn="ctr" rtl="0">
              <a:spcBef>
                <a:spcPts val="0"/>
              </a:spcBef>
              <a:buSzPct val="100000"/>
              <a:defRPr sz="14000" b="1"/>
            </a:lvl2pPr>
            <a:lvl3pPr lvl="2" algn="ctr" rtl="0">
              <a:spcBef>
                <a:spcPts val="0"/>
              </a:spcBef>
              <a:buSzPct val="100000"/>
              <a:defRPr sz="14000" b="1"/>
            </a:lvl3pPr>
            <a:lvl4pPr lvl="3" algn="ctr" rtl="0">
              <a:spcBef>
                <a:spcPts val="0"/>
              </a:spcBef>
              <a:buSzPct val="100000"/>
              <a:defRPr sz="14000" b="1"/>
            </a:lvl4pPr>
            <a:lvl5pPr lvl="4" algn="ctr" rtl="0">
              <a:spcBef>
                <a:spcPts val="0"/>
              </a:spcBef>
              <a:buSzPct val="100000"/>
              <a:defRPr sz="14000" b="1"/>
            </a:lvl5pPr>
            <a:lvl6pPr lvl="5" algn="ctr" rtl="0">
              <a:spcBef>
                <a:spcPts val="0"/>
              </a:spcBef>
              <a:buSzPct val="100000"/>
              <a:defRPr sz="14000" b="1"/>
            </a:lvl6pPr>
            <a:lvl7pPr lvl="6" algn="ctr" rtl="0">
              <a:spcBef>
                <a:spcPts val="0"/>
              </a:spcBef>
              <a:buSzPct val="100000"/>
              <a:defRPr sz="14000" b="1"/>
            </a:lvl7pPr>
            <a:lvl8pPr lvl="7" algn="ctr" rtl="0">
              <a:spcBef>
                <a:spcPts val="0"/>
              </a:spcBef>
              <a:buSzPct val="100000"/>
              <a:defRPr sz="14000" b="1"/>
            </a:lvl8pPr>
            <a:lvl9pPr lvl="8" algn="ctr" rtl="0">
              <a:spcBef>
                <a:spcPts val="0"/>
              </a:spcBef>
              <a:buSzPct val="100000"/>
              <a:defRPr sz="14000" b="1"/>
            </a:lvl9pPr>
          </a:lstStyle>
          <a:p>
            <a:endParaRPr/>
          </a:p>
        </p:txBody>
      </p:sp>
      <p:sp>
        <p:nvSpPr>
          <p:cNvPr id="51" name="Shape 51"/>
          <p:cNvSpPr txBox="1">
            <a:spLocks noGrp="1"/>
          </p:cNvSpPr>
          <p:nvPr>
            <p:ph type="body" idx="1"/>
          </p:nvPr>
        </p:nvSpPr>
        <p:spPr>
          <a:xfrm>
            <a:off x="311700" y="3228425"/>
            <a:ext cx="8520600" cy="1300800"/>
          </a:xfrm>
          <a:prstGeom prst="rect">
            <a:avLst/>
          </a:prstGeom>
        </p:spPr>
        <p:txBody>
          <a:bodyPr lIns="91425" tIns="91425" rIns="91425" bIns="91425" anchor="t" anchorCtr="0"/>
          <a:lstStyle>
            <a:lvl1pPr lvl="0" algn="ctr" rtl="0">
              <a:spcBef>
                <a:spcPts val="0"/>
              </a:spcBef>
              <a:defRPr/>
            </a:lvl1pPr>
            <a:lvl2pPr lvl="1" algn="ctr" rtl="0">
              <a:spcBef>
                <a:spcPts val="0"/>
              </a:spcBef>
              <a:defRPr/>
            </a:lvl2pPr>
            <a:lvl3pPr lvl="2" algn="ctr" rtl="0">
              <a:spcBef>
                <a:spcPts val="0"/>
              </a:spcBef>
              <a:defRPr/>
            </a:lvl3pPr>
            <a:lvl4pPr lvl="3" algn="ctr" rtl="0">
              <a:spcBef>
                <a:spcPts val="0"/>
              </a:spcBef>
              <a:defRPr/>
            </a:lvl4pPr>
            <a:lvl5pPr lvl="4" algn="ctr" rtl="0">
              <a:spcBef>
                <a:spcPts val="0"/>
              </a:spcBef>
              <a:defRPr/>
            </a:lvl5pPr>
            <a:lvl6pPr lvl="5" algn="ctr" rtl="0">
              <a:spcBef>
                <a:spcPts val="0"/>
              </a:spcBef>
              <a:defRPr/>
            </a:lvl6pPr>
            <a:lvl7pPr lvl="6" algn="ctr" rtl="0">
              <a:spcBef>
                <a:spcPts val="0"/>
              </a:spcBef>
              <a:defRPr/>
            </a:lvl7pPr>
            <a:lvl8pPr lvl="7" algn="ctr" rtl="0">
              <a:spcBef>
                <a:spcPts val="0"/>
              </a:spcBef>
              <a:defRPr/>
            </a:lvl8pPr>
            <a:lvl9pPr lvl="8" algn="ctr" rtl="0">
              <a:spcBef>
                <a:spcPts val="0"/>
              </a:spcBef>
              <a:defRPr/>
            </a:lvl9pPr>
          </a:lstStyle>
          <a:p>
            <a:endParaRPr/>
          </a:p>
        </p:txBody>
      </p:sp>
      <p:sp>
        <p:nvSpPr>
          <p:cNvPr id="52" name="Shape 52"/>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3"/>
        <p:cNvGrpSpPr/>
        <p:nvPr/>
      </p:nvGrpSpPr>
      <p:grpSpPr>
        <a:xfrm>
          <a:off x="0" y="0"/>
          <a:ext cx="0" cy="0"/>
          <a:chOff x="0" y="0"/>
          <a:chExt cx="0" cy="0"/>
        </a:xfrm>
      </p:grpSpPr>
      <p:sp>
        <p:nvSpPr>
          <p:cNvPr id="54" name="Shape 5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bg>
      <p:bgPr>
        <a:solidFill>
          <a:schemeClr val="dk1"/>
        </a:solidFill>
        <a:effectLst/>
      </p:bgPr>
    </p:bg>
    <p:spTree>
      <p:nvGrpSpPr>
        <p:cNvPr id="1" name="Shape 15"/>
        <p:cNvGrpSpPr/>
        <p:nvPr/>
      </p:nvGrpSpPr>
      <p:grpSpPr>
        <a:xfrm>
          <a:off x="0" y="0"/>
          <a:ext cx="0" cy="0"/>
          <a:chOff x="0" y="0"/>
          <a:chExt cx="0" cy="0"/>
        </a:xfrm>
      </p:grpSpPr>
      <p:cxnSp>
        <p:nvCxnSpPr>
          <p:cNvPr id="16" name="Shape 16"/>
          <p:cNvCxnSpPr/>
          <p:nvPr/>
        </p:nvCxnSpPr>
        <p:spPr>
          <a:xfrm>
            <a:off x="641934" y="3597500"/>
            <a:ext cx="390299" cy="0"/>
          </a:xfrm>
          <a:prstGeom prst="straightConnector1">
            <a:avLst/>
          </a:prstGeom>
          <a:noFill/>
          <a:ln w="28575" cap="flat" cmpd="sng">
            <a:solidFill>
              <a:schemeClr val="lt2"/>
            </a:solidFill>
            <a:prstDash val="solid"/>
            <a:round/>
            <a:headEnd type="none" w="med" len="med"/>
            <a:tailEnd type="none" w="med" len="med"/>
          </a:ln>
        </p:spPr>
      </p:cxnSp>
      <p:sp>
        <p:nvSpPr>
          <p:cNvPr id="17" name="Shape 17"/>
          <p:cNvSpPr txBox="1">
            <a:spLocks noGrp="1"/>
          </p:cNvSpPr>
          <p:nvPr>
            <p:ph type="title"/>
          </p:nvPr>
        </p:nvSpPr>
        <p:spPr>
          <a:xfrm>
            <a:off x="512700" y="1893300"/>
            <a:ext cx="8118600" cy="1522800"/>
          </a:xfrm>
          <a:prstGeom prst="rect">
            <a:avLst/>
          </a:prstGeom>
        </p:spPr>
        <p:txBody>
          <a:bodyPr lIns="91425" tIns="91425" rIns="91425" bIns="91425" anchor="b" anchorCtr="0"/>
          <a:lstStyle>
            <a:lvl1pPr lvl="0" rtl="0">
              <a:spcBef>
                <a:spcPts val="0"/>
              </a:spcBef>
              <a:buClr>
                <a:schemeClr val="accent1"/>
              </a:buClr>
              <a:buSzPct val="100000"/>
              <a:defRPr sz="6000">
                <a:solidFill>
                  <a:schemeClr val="accent1"/>
                </a:solidFill>
              </a:defRPr>
            </a:lvl1pPr>
            <a:lvl2pPr lvl="1" rtl="0">
              <a:spcBef>
                <a:spcPts val="0"/>
              </a:spcBef>
              <a:buClr>
                <a:schemeClr val="accent1"/>
              </a:buClr>
              <a:buSzPct val="100000"/>
              <a:defRPr sz="6000">
                <a:solidFill>
                  <a:schemeClr val="accent1"/>
                </a:solidFill>
              </a:defRPr>
            </a:lvl2pPr>
            <a:lvl3pPr lvl="2" rtl="0">
              <a:spcBef>
                <a:spcPts val="0"/>
              </a:spcBef>
              <a:buClr>
                <a:schemeClr val="accent1"/>
              </a:buClr>
              <a:buSzPct val="100000"/>
              <a:defRPr sz="6000">
                <a:solidFill>
                  <a:schemeClr val="accent1"/>
                </a:solidFill>
              </a:defRPr>
            </a:lvl3pPr>
            <a:lvl4pPr lvl="3" rtl="0">
              <a:spcBef>
                <a:spcPts val="0"/>
              </a:spcBef>
              <a:buClr>
                <a:schemeClr val="accent1"/>
              </a:buClr>
              <a:buSzPct val="100000"/>
              <a:defRPr sz="6000">
                <a:solidFill>
                  <a:schemeClr val="accent1"/>
                </a:solidFill>
              </a:defRPr>
            </a:lvl4pPr>
            <a:lvl5pPr lvl="4" rtl="0">
              <a:spcBef>
                <a:spcPts val="0"/>
              </a:spcBef>
              <a:buClr>
                <a:schemeClr val="accent1"/>
              </a:buClr>
              <a:buSzPct val="100000"/>
              <a:defRPr sz="6000">
                <a:solidFill>
                  <a:schemeClr val="accent1"/>
                </a:solidFill>
              </a:defRPr>
            </a:lvl5pPr>
            <a:lvl6pPr lvl="5" rtl="0">
              <a:spcBef>
                <a:spcPts val="0"/>
              </a:spcBef>
              <a:buClr>
                <a:schemeClr val="accent1"/>
              </a:buClr>
              <a:buSzPct val="100000"/>
              <a:defRPr sz="6000">
                <a:solidFill>
                  <a:schemeClr val="accent1"/>
                </a:solidFill>
              </a:defRPr>
            </a:lvl6pPr>
            <a:lvl7pPr lvl="6" rtl="0">
              <a:spcBef>
                <a:spcPts val="0"/>
              </a:spcBef>
              <a:buClr>
                <a:schemeClr val="accent1"/>
              </a:buClr>
              <a:buSzPct val="100000"/>
              <a:defRPr sz="6000">
                <a:solidFill>
                  <a:schemeClr val="accent1"/>
                </a:solidFill>
              </a:defRPr>
            </a:lvl7pPr>
            <a:lvl8pPr lvl="7" rtl="0">
              <a:spcBef>
                <a:spcPts val="0"/>
              </a:spcBef>
              <a:buClr>
                <a:schemeClr val="accent1"/>
              </a:buClr>
              <a:buSzPct val="100000"/>
              <a:defRPr sz="6000">
                <a:solidFill>
                  <a:schemeClr val="accent1"/>
                </a:solidFill>
              </a:defRPr>
            </a:lvl8pPr>
            <a:lvl9pPr lvl="8" rtl="0">
              <a:spcBef>
                <a:spcPts val="0"/>
              </a:spcBef>
              <a:buClr>
                <a:schemeClr val="accent1"/>
              </a:buClr>
              <a:buSzPct val="100000"/>
              <a:defRPr sz="6000">
                <a:solidFill>
                  <a:schemeClr val="accent1"/>
                </a:solidFill>
              </a:defRPr>
            </a:lvl9pPr>
          </a:lstStyle>
          <a:p>
            <a:endParaRPr/>
          </a:p>
        </p:txBody>
      </p:sp>
      <p:sp>
        <p:nvSpPr>
          <p:cNvPr id="18" name="Shape 18"/>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solidFill>
                  <a:schemeClr val="accent1"/>
                </a:solidFill>
              </a:rPr>
              <a:t>‹#›</a:t>
            </a:fld>
            <a:endParaRPr lang="en">
              <a:solidFill>
                <a:schemeClr val="accent1"/>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9"/>
        <p:cNvGrpSpPr/>
        <p:nvPr/>
      </p:nvGrpSpPr>
      <p:grpSpPr>
        <a:xfrm>
          <a:off x="0" y="0"/>
          <a:ext cx="0" cy="0"/>
          <a:chOff x="0" y="0"/>
          <a:chExt cx="0" cy="0"/>
        </a:xfrm>
      </p:grpSpPr>
      <p:sp>
        <p:nvSpPr>
          <p:cNvPr id="20" name="Shape 20"/>
          <p:cNvSpPr/>
          <p:nvPr/>
        </p:nvSpPr>
        <p:spPr>
          <a:xfrm>
            <a:off x="0" y="5045700"/>
            <a:ext cx="9144000" cy="97800"/>
          </a:xfrm>
          <a:prstGeom prst="rect">
            <a:avLst/>
          </a:prstGeom>
          <a:solidFill>
            <a:schemeClr val="lt2"/>
          </a:solidFill>
          <a:ln>
            <a:noFill/>
          </a:ln>
        </p:spPr>
        <p:txBody>
          <a:bodyPr lIns="91425" tIns="91425" rIns="91425" bIns="91425" anchor="ctr" anchorCtr="0">
            <a:noAutofit/>
          </a:bodyPr>
          <a:lstStyle/>
          <a:p>
            <a:pPr lvl="0">
              <a:spcBef>
                <a:spcPts val="0"/>
              </a:spcBef>
              <a:buNone/>
            </a:pPr>
            <a:endParaRPr/>
          </a:p>
        </p:txBody>
      </p:sp>
      <p:sp>
        <p:nvSpPr>
          <p:cNvPr id="21" name="Shape 21"/>
          <p:cNvSpPr txBox="1">
            <a:spLocks noGrp="1"/>
          </p:cNvSpPr>
          <p:nvPr>
            <p:ph type="title"/>
          </p:nvPr>
        </p:nvSpPr>
        <p:spPr>
          <a:xfrm>
            <a:off x="311700" y="445025"/>
            <a:ext cx="8520600" cy="613200"/>
          </a:xfrm>
          <a:prstGeom prst="rect">
            <a:avLst/>
          </a:prstGeom>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22" name="Shape 22"/>
          <p:cNvSpPr txBox="1">
            <a:spLocks noGrp="1"/>
          </p:cNvSpPr>
          <p:nvPr>
            <p:ph type="body" idx="1"/>
          </p:nvPr>
        </p:nvSpPr>
        <p:spPr>
          <a:xfrm>
            <a:off x="311700" y="1171600"/>
            <a:ext cx="8520600" cy="3397200"/>
          </a:xfrm>
          <a:prstGeom prst="rect">
            <a:avLst/>
          </a:prstGeom>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23" name="Shape 23"/>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4"/>
        <p:cNvGrpSpPr/>
        <p:nvPr/>
      </p:nvGrpSpPr>
      <p:grpSpPr>
        <a:xfrm>
          <a:off x="0" y="0"/>
          <a:ext cx="0" cy="0"/>
          <a:chOff x="0" y="0"/>
          <a:chExt cx="0" cy="0"/>
        </a:xfrm>
      </p:grpSpPr>
      <p:sp>
        <p:nvSpPr>
          <p:cNvPr id="25" name="Shape 25"/>
          <p:cNvSpPr txBox="1">
            <a:spLocks noGrp="1"/>
          </p:cNvSpPr>
          <p:nvPr>
            <p:ph type="title"/>
          </p:nvPr>
        </p:nvSpPr>
        <p:spPr>
          <a:xfrm>
            <a:off x="311700" y="445025"/>
            <a:ext cx="8520600" cy="613200"/>
          </a:xfrm>
          <a:prstGeom prst="rect">
            <a:avLst/>
          </a:prstGeom>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26" name="Shape 26"/>
          <p:cNvSpPr txBox="1">
            <a:spLocks noGrp="1"/>
          </p:cNvSpPr>
          <p:nvPr>
            <p:ph type="body" idx="1"/>
          </p:nvPr>
        </p:nvSpPr>
        <p:spPr>
          <a:xfrm>
            <a:off x="311700" y="1171675"/>
            <a:ext cx="3999900" cy="3397200"/>
          </a:xfrm>
          <a:prstGeom prst="rect">
            <a:avLst/>
          </a:prstGeom>
        </p:spPr>
        <p:txBody>
          <a:bodyPr lIns="91425" tIns="91425" rIns="91425" bIns="91425" anchor="t" anchorCtr="0"/>
          <a:lstStyle>
            <a:lvl1pPr lvl="0" rtl="0">
              <a:spcBef>
                <a:spcPts val="0"/>
              </a:spcBef>
              <a:buSzPct val="100000"/>
              <a:defRPr sz="1400"/>
            </a:lvl1pPr>
            <a:lvl2pPr lvl="1" rtl="0">
              <a:spcBef>
                <a:spcPts val="0"/>
              </a:spcBef>
              <a:buSzPct val="100000"/>
              <a:defRPr sz="1200"/>
            </a:lvl2pPr>
            <a:lvl3pPr lvl="2" rtl="0">
              <a:spcBef>
                <a:spcPts val="0"/>
              </a:spcBef>
              <a:buSzPct val="100000"/>
              <a:defRPr sz="1200"/>
            </a:lvl3pPr>
            <a:lvl4pPr lvl="3" rtl="0">
              <a:spcBef>
                <a:spcPts val="0"/>
              </a:spcBef>
              <a:buSzPct val="100000"/>
              <a:defRPr sz="1200"/>
            </a:lvl4pPr>
            <a:lvl5pPr lvl="4" rtl="0">
              <a:spcBef>
                <a:spcPts val="0"/>
              </a:spcBef>
              <a:buSzPct val="100000"/>
              <a:defRPr sz="1200"/>
            </a:lvl5pPr>
            <a:lvl6pPr lvl="5" rtl="0">
              <a:spcBef>
                <a:spcPts val="0"/>
              </a:spcBef>
              <a:buSzPct val="100000"/>
              <a:defRPr sz="1200"/>
            </a:lvl6pPr>
            <a:lvl7pPr lvl="6" rtl="0">
              <a:spcBef>
                <a:spcPts val="0"/>
              </a:spcBef>
              <a:buSzPct val="100000"/>
              <a:defRPr sz="1200"/>
            </a:lvl7pPr>
            <a:lvl8pPr lvl="7" rtl="0">
              <a:spcBef>
                <a:spcPts val="0"/>
              </a:spcBef>
              <a:buSzPct val="100000"/>
              <a:defRPr sz="1200"/>
            </a:lvl8pPr>
            <a:lvl9pPr lvl="8" rtl="0">
              <a:spcBef>
                <a:spcPts val="0"/>
              </a:spcBef>
              <a:buSzPct val="100000"/>
              <a:defRPr sz="1200"/>
            </a:lvl9pPr>
          </a:lstStyle>
          <a:p>
            <a:endParaRPr/>
          </a:p>
        </p:txBody>
      </p:sp>
      <p:sp>
        <p:nvSpPr>
          <p:cNvPr id="27" name="Shape 27"/>
          <p:cNvSpPr txBox="1">
            <a:spLocks noGrp="1"/>
          </p:cNvSpPr>
          <p:nvPr>
            <p:ph type="body" idx="2"/>
          </p:nvPr>
        </p:nvSpPr>
        <p:spPr>
          <a:xfrm>
            <a:off x="4832400" y="1171675"/>
            <a:ext cx="3999900" cy="3397200"/>
          </a:xfrm>
          <a:prstGeom prst="rect">
            <a:avLst/>
          </a:prstGeom>
        </p:spPr>
        <p:txBody>
          <a:bodyPr lIns="91425" tIns="91425" rIns="91425" bIns="91425" anchor="t" anchorCtr="0"/>
          <a:lstStyle>
            <a:lvl1pPr lvl="0" rtl="0">
              <a:spcBef>
                <a:spcPts val="0"/>
              </a:spcBef>
              <a:buSzPct val="100000"/>
              <a:defRPr sz="1400"/>
            </a:lvl1pPr>
            <a:lvl2pPr lvl="1" rtl="0">
              <a:spcBef>
                <a:spcPts val="0"/>
              </a:spcBef>
              <a:buSzPct val="100000"/>
              <a:defRPr sz="1200"/>
            </a:lvl2pPr>
            <a:lvl3pPr lvl="2" rtl="0">
              <a:spcBef>
                <a:spcPts val="0"/>
              </a:spcBef>
              <a:buSzPct val="100000"/>
              <a:defRPr sz="1200"/>
            </a:lvl3pPr>
            <a:lvl4pPr lvl="3" rtl="0">
              <a:spcBef>
                <a:spcPts val="0"/>
              </a:spcBef>
              <a:buSzPct val="100000"/>
              <a:defRPr sz="1200"/>
            </a:lvl4pPr>
            <a:lvl5pPr lvl="4" rtl="0">
              <a:spcBef>
                <a:spcPts val="0"/>
              </a:spcBef>
              <a:buSzPct val="100000"/>
              <a:defRPr sz="1200"/>
            </a:lvl5pPr>
            <a:lvl6pPr lvl="5" rtl="0">
              <a:spcBef>
                <a:spcPts val="0"/>
              </a:spcBef>
              <a:buSzPct val="100000"/>
              <a:defRPr sz="1200"/>
            </a:lvl6pPr>
            <a:lvl7pPr lvl="6" rtl="0">
              <a:spcBef>
                <a:spcPts val="0"/>
              </a:spcBef>
              <a:buSzPct val="100000"/>
              <a:defRPr sz="1200"/>
            </a:lvl7pPr>
            <a:lvl8pPr lvl="7" rtl="0">
              <a:spcBef>
                <a:spcPts val="0"/>
              </a:spcBef>
              <a:buSzPct val="100000"/>
              <a:defRPr sz="1200"/>
            </a:lvl8pPr>
            <a:lvl9pPr lvl="8" rtl="0">
              <a:spcBef>
                <a:spcPts val="0"/>
              </a:spcBef>
              <a:buSzPct val="100000"/>
              <a:defRPr sz="1200"/>
            </a:lvl9pPr>
          </a:lstStyle>
          <a:p>
            <a:endParaRPr/>
          </a:p>
        </p:txBody>
      </p:sp>
      <p:sp>
        <p:nvSpPr>
          <p:cNvPr id="28" name="Shape 28"/>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9"/>
        <p:cNvGrpSpPr/>
        <p:nvPr/>
      </p:nvGrpSpPr>
      <p:grpSpPr>
        <a:xfrm>
          <a:off x="0" y="0"/>
          <a:ext cx="0" cy="0"/>
          <a:chOff x="0" y="0"/>
          <a:chExt cx="0" cy="0"/>
        </a:xfrm>
      </p:grpSpPr>
      <p:sp>
        <p:nvSpPr>
          <p:cNvPr id="30" name="Shape 30"/>
          <p:cNvSpPr txBox="1">
            <a:spLocks noGrp="1"/>
          </p:cNvSpPr>
          <p:nvPr>
            <p:ph type="title"/>
          </p:nvPr>
        </p:nvSpPr>
        <p:spPr>
          <a:xfrm>
            <a:off x="311700" y="445025"/>
            <a:ext cx="8520600" cy="613200"/>
          </a:xfrm>
          <a:prstGeom prst="rect">
            <a:avLst/>
          </a:prstGeom>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31" name="Shape 31"/>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311700" y="555600"/>
            <a:ext cx="2808000" cy="755700"/>
          </a:xfrm>
          <a:prstGeom prst="rect">
            <a:avLst/>
          </a:prstGeom>
        </p:spPr>
        <p:txBody>
          <a:bodyPr lIns="91425" tIns="91425" rIns="91425" bIns="91425" anchor="b" anchorCtr="0"/>
          <a:lstStyle>
            <a:lvl1pPr lvl="0" rtl="0">
              <a:spcBef>
                <a:spcPts val="0"/>
              </a:spcBef>
              <a:buSzPct val="100000"/>
              <a:defRPr sz="2400"/>
            </a:lvl1pPr>
            <a:lvl2pPr lvl="1" rtl="0">
              <a:spcBef>
                <a:spcPts val="0"/>
              </a:spcBef>
              <a:buSzPct val="100000"/>
              <a:defRPr sz="2400"/>
            </a:lvl2pPr>
            <a:lvl3pPr lvl="2" rtl="0">
              <a:spcBef>
                <a:spcPts val="0"/>
              </a:spcBef>
              <a:buSzPct val="100000"/>
              <a:defRPr sz="2400"/>
            </a:lvl3pPr>
            <a:lvl4pPr lvl="3" rtl="0">
              <a:spcBef>
                <a:spcPts val="0"/>
              </a:spcBef>
              <a:buSzPct val="100000"/>
              <a:defRPr sz="2400"/>
            </a:lvl4pPr>
            <a:lvl5pPr lvl="4" rtl="0">
              <a:spcBef>
                <a:spcPts val="0"/>
              </a:spcBef>
              <a:buSzPct val="100000"/>
              <a:defRPr sz="2400"/>
            </a:lvl5pPr>
            <a:lvl6pPr lvl="5" rtl="0">
              <a:spcBef>
                <a:spcPts val="0"/>
              </a:spcBef>
              <a:buSzPct val="100000"/>
              <a:defRPr sz="2400"/>
            </a:lvl6pPr>
            <a:lvl7pPr lvl="6" rtl="0">
              <a:spcBef>
                <a:spcPts val="0"/>
              </a:spcBef>
              <a:buSzPct val="100000"/>
              <a:defRPr sz="2400"/>
            </a:lvl7pPr>
            <a:lvl8pPr lvl="7" rtl="0">
              <a:spcBef>
                <a:spcPts val="0"/>
              </a:spcBef>
              <a:buSzPct val="100000"/>
              <a:defRPr sz="2400"/>
            </a:lvl8pPr>
            <a:lvl9pPr lvl="8" rtl="0">
              <a:spcBef>
                <a:spcPts val="0"/>
              </a:spcBef>
              <a:buSzPct val="100000"/>
              <a:defRPr sz="2400"/>
            </a:lvl9pPr>
          </a:lstStyle>
          <a:p>
            <a:endParaRPr/>
          </a:p>
        </p:txBody>
      </p:sp>
      <p:sp>
        <p:nvSpPr>
          <p:cNvPr id="34" name="Shape 34"/>
          <p:cNvSpPr txBox="1">
            <a:spLocks noGrp="1"/>
          </p:cNvSpPr>
          <p:nvPr>
            <p:ph type="body" idx="1"/>
          </p:nvPr>
        </p:nvSpPr>
        <p:spPr>
          <a:xfrm>
            <a:off x="311700" y="1389600"/>
            <a:ext cx="2808000" cy="3179400"/>
          </a:xfrm>
          <a:prstGeom prst="rect">
            <a:avLst/>
          </a:prstGeom>
        </p:spPr>
        <p:txBody>
          <a:bodyPr lIns="91425" tIns="91425" rIns="91425" bIns="91425" anchor="t" anchorCtr="0"/>
          <a:lstStyle>
            <a:lvl1pPr lvl="0" rtl="0">
              <a:spcBef>
                <a:spcPts val="0"/>
              </a:spcBef>
              <a:buSzPct val="100000"/>
              <a:defRPr sz="1200"/>
            </a:lvl1pPr>
            <a:lvl2pPr lvl="1" rtl="0">
              <a:spcBef>
                <a:spcPts val="0"/>
              </a:spcBef>
              <a:buSzPct val="100000"/>
              <a:defRPr sz="1200"/>
            </a:lvl2pPr>
            <a:lvl3pPr lvl="2" rtl="0">
              <a:spcBef>
                <a:spcPts val="0"/>
              </a:spcBef>
              <a:buSzPct val="100000"/>
              <a:defRPr sz="1200"/>
            </a:lvl3pPr>
            <a:lvl4pPr lvl="3" rtl="0">
              <a:spcBef>
                <a:spcPts val="0"/>
              </a:spcBef>
              <a:buSzPct val="100000"/>
              <a:defRPr sz="1200"/>
            </a:lvl4pPr>
            <a:lvl5pPr lvl="4" rtl="0">
              <a:spcBef>
                <a:spcPts val="0"/>
              </a:spcBef>
              <a:buSzPct val="100000"/>
              <a:defRPr sz="1200"/>
            </a:lvl5pPr>
            <a:lvl6pPr lvl="5" rtl="0">
              <a:spcBef>
                <a:spcPts val="0"/>
              </a:spcBef>
              <a:buSzPct val="100000"/>
              <a:defRPr sz="1200"/>
            </a:lvl6pPr>
            <a:lvl7pPr lvl="6" rtl="0">
              <a:spcBef>
                <a:spcPts val="0"/>
              </a:spcBef>
              <a:buSzPct val="100000"/>
              <a:defRPr sz="1200"/>
            </a:lvl7pPr>
            <a:lvl8pPr lvl="7" rtl="0">
              <a:spcBef>
                <a:spcPts val="0"/>
              </a:spcBef>
              <a:buSzPct val="100000"/>
              <a:defRPr sz="1200"/>
            </a:lvl8pPr>
            <a:lvl9pPr lvl="8" rtl="0">
              <a:spcBef>
                <a:spcPts val="0"/>
              </a:spcBef>
              <a:buSzPct val="100000"/>
              <a:defRPr sz="1200"/>
            </a:lvl9pPr>
          </a:lstStyle>
          <a:p>
            <a:endParaRPr/>
          </a:p>
        </p:txBody>
      </p:sp>
      <p:sp>
        <p:nvSpPr>
          <p:cNvPr id="35" name="Shape 35"/>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bg>
      <p:bgPr>
        <a:solidFill>
          <a:schemeClr val="lt2"/>
        </a:solidFill>
        <a:effectLst/>
      </p:bgPr>
    </p:bg>
    <p:spTree>
      <p:nvGrpSpPr>
        <p:cNvPr id="1" name="Shape 36"/>
        <p:cNvGrpSpPr/>
        <p:nvPr/>
      </p:nvGrpSpPr>
      <p:grpSpPr>
        <a:xfrm>
          <a:off x="0" y="0"/>
          <a:ext cx="0" cy="0"/>
          <a:chOff x="0" y="0"/>
          <a:chExt cx="0" cy="0"/>
        </a:xfrm>
      </p:grpSpPr>
      <p:sp>
        <p:nvSpPr>
          <p:cNvPr id="37" name="Shape 37"/>
          <p:cNvSpPr txBox="1">
            <a:spLocks noGrp="1"/>
          </p:cNvSpPr>
          <p:nvPr>
            <p:ph type="title"/>
          </p:nvPr>
        </p:nvSpPr>
        <p:spPr>
          <a:xfrm>
            <a:off x="490250" y="526350"/>
            <a:ext cx="5604000" cy="4090800"/>
          </a:xfrm>
          <a:prstGeom prst="rect">
            <a:avLst/>
          </a:prstGeom>
        </p:spPr>
        <p:txBody>
          <a:bodyPr lIns="91425" tIns="91425" rIns="91425" bIns="91425" anchor="ctr" anchorCtr="0"/>
          <a:lstStyle>
            <a:lvl1pPr lvl="0" rtl="0">
              <a:spcBef>
                <a:spcPts val="0"/>
              </a:spcBef>
              <a:buClr>
                <a:schemeClr val="accent1"/>
              </a:buClr>
              <a:buSzPct val="100000"/>
              <a:defRPr sz="5400">
                <a:solidFill>
                  <a:schemeClr val="accent1"/>
                </a:solidFill>
              </a:defRPr>
            </a:lvl1pPr>
            <a:lvl2pPr lvl="1" rtl="0">
              <a:spcBef>
                <a:spcPts val="0"/>
              </a:spcBef>
              <a:buClr>
                <a:schemeClr val="accent1"/>
              </a:buClr>
              <a:buSzPct val="100000"/>
              <a:defRPr sz="5400">
                <a:solidFill>
                  <a:schemeClr val="accent1"/>
                </a:solidFill>
              </a:defRPr>
            </a:lvl2pPr>
            <a:lvl3pPr lvl="2" rtl="0">
              <a:spcBef>
                <a:spcPts val="0"/>
              </a:spcBef>
              <a:buClr>
                <a:schemeClr val="accent1"/>
              </a:buClr>
              <a:buSzPct val="100000"/>
              <a:defRPr sz="5400">
                <a:solidFill>
                  <a:schemeClr val="accent1"/>
                </a:solidFill>
              </a:defRPr>
            </a:lvl3pPr>
            <a:lvl4pPr lvl="3" rtl="0">
              <a:spcBef>
                <a:spcPts val="0"/>
              </a:spcBef>
              <a:buClr>
                <a:schemeClr val="accent1"/>
              </a:buClr>
              <a:buSzPct val="100000"/>
              <a:defRPr sz="5400">
                <a:solidFill>
                  <a:schemeClr val="accent1"/>
                </a:solidFill>
              </a:defRPr>
            </a:lvl4pPr>
            <a:lvl5pPr lvl="4" rtl="0">
              <a:spcBef>
                <a:spcPts val="0"/>
              </a:spcBef>
              <a:buClr>
                <a:schemeClr val="accent1"/>
              </a:buClr>
              <a:buSzPct val="100000"/>
              <a:defRPr sz="5400">
                <a:solidFill>
                  <a:schemeClr val="accent1"/>
                </a:solidFill>
              </a:defRPr>
            </a:lvl5pPr>
            <a:lvl6pPr lvl="5" rtl="0">
              <a:spcBef>
                <a:spcPts val="0"/>
              </a:spcBef>
              <a:buClr>
                <a:schemeClr val="accent1"/>
              </a:buClr>
              <a:buSzPct val="100000"/>
              <a:defRPr sz="5400">
                <a:solidFill>
                  <a:schemeClr val="accent1"/>
                </a:solidFill>
              </a:defRPr>
            </a:lvl6pPr>
            <a:lvl7pPr lvl="6" rtl="0">
              <a:spcBef>
                <a:spcPts val="0"/>
              </a:spcBef>
              <a:buClr>
                <a:schemeClr val="accent1"/>
              </a:buClr>
              <a:buSzPct val="100000"/>
              <a:defRPr sz="5400">
                <a:solidFill>
                  <a:schemeClr val="accent1"/>
                </a:solidFill>
              </a:defRPr>
            </a:lvl7pPr>
            <a:lvl8pPr lvl="7" rtl="0">
              <a:spcBef>
                <a:spcPts val="0"/>
              </a:spcBef>
              <a:buClr>
                <a:schemeClr val="accent1"/>
              </a:buClr>
              <a:buSzPct val="100000"/>
              <a:defRPr sz="5400">
                <a:solidFill>
                  <a:schemeClr val="accent1"/>
                </a:solidFill>
              </a:defRPr>
            </a:lvl8pPr>
            <a:lvl9pPr lvl="8" rtl="0">
              <a:spcBef>
                <a:spcPts val="0"/>
              </a:spcBef>
              <a:buClr>
                <a:schemeClr val="accent1"/>
              </a:buClr>
              <a:buSzPct val="100000"/>
              <a:defRPr sz="5400">
                <a:solidFill>
                  <a:schemeClr val="accent1"/>
                </a:solidFill>
              </a:defRPr>
            </a:lvl9pPr>
          </a:lstStyle>
          <a:p>
            <a:endParaRPr/>
          </a:p>
        </p:txBody>
      </p:sp>
      <p:sp>
        <p:nvSpPr>
          <p:cNvPr id="38" name="Shape 38"/>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solidFill>
                  <a:schemeClr val="accent1"/>
                </a:solidFill>
              </a:rPr>
              <a:t>‹#›</a:t>
            </a:fld>
            <a:endParaRPr lang="en">
              <a:solidFill>
                <a:schemeClr val="accent1"/>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9"/>
        <p:cNvGrpSpPr/>
        <p:nvPr/>
      </p:nvGrpSpPr>
      <p:grpSpPr>
        <a:xfrm>
          <a:off x="0" y="0"/>
          <a:ext cx="0" cy="0"/>
          <a:chOff x="0" y="0"/>
          <a:chExt cx="0" cy="0"/>
        </a:xfrm>
      </p:grpSpPr>
      <p:sp>
        <p:nvSpPr>
          <p:cNvPr id="40" name="Shape 40"/>
          <p:cNvSpPr/>
          <p:nvPr/>
        </p:nvSpPr>
        <p:spPr>
          <a:xfrm>
            <a:off x="4572000" y="-25"/>
            <a:ext cx="4572000" cy="5143500"/>
          </a:xfrm>
          <a:prstGeom prst="rect">
            <a:avLst/>
          </a:prstGeom>
          <a:solidFill>
            <a:schemeClr val="dk1"/>
          </a:solidFill>
          <a:ln>
            <a:noFill/>
          </a:ln>
        </p:spPr>
        <p:txBody>
          <a:bodyPr lIns="91425" tIns="91425" rIns="91425" bIns="91425" anchor="ctr" anchorCtr="0">
            <a:noAutofit/>
          </a:bodyPr>
          <a:lstStyle/>
          <a:p>
            <a:pPr lvl="0">
              <a:spcBef>
                <a:spcPts val="0"/>
              </a:spcBef>
              <a:buNone/>
            </a:pPr>
            <a:endParaRPr/>
          </a:p>
        </p:txBody>
      </p:sp>
      <p:cxnSp>
        <p:nvCxnSpPr>
          <p:cNvPr id="41" name="Shape 41"/>
          <p:cNvCxnSpPr/>
          <p:nvPr/>
        </p:nvCxnSpPr>
        <p:spPr>
          <a:xfrm>
            <a:off x="5029675" y="4495500"/>
            <a:ext cx="686400" cy="0"/>
          </a:xfrm>
          <a:prstGeom prst="straightConnector1">
            <a:avLst/>
          </a:prstGeom>
          <a:noFill/>
          <a:ln w="19050" cap="flat" cmpd="sng">
            <a:solidFill>
              <a:schemeClr val="lt2"/>
            </a:solidFill>
            <a:prstDash val="solid"/>
            <a:round/>
            <a:headEnd type="none" w="med" len="med"/>
            <a:tailEnd type="none" w="med" len="med"/>
          </a:ln>
        </p:spPr>
      </p:cxnSp>
      <p:sp>
        <p:nvSpPr>
          <p:cNvPr id="42" name="Shape 42"/>
          <p:cNvSpPr txBox="1">
            <a:spLocks noGrp="1"/>
          </p:cNvSpPr>
          <p:nvPr>
            <p:ph type="title"/>
          </p:nvPr>
        </p:nvSpPr>
        <p:spPr>
          <a:xfrm>
            <a:off x="265500" y="1382350"/>
            <a:ext cx="4045200" cy="1333200"/>
          </a:xfrm>
          <a:prstGeom prst="rect">
            <a:avLst/>
          </a:prstGeom>
        </p:spPr>
        <p:txBody>
          <a:bodyPr lIns="91425" tIns="91425" rIns="91425" bIns="91425" anchor="b" anchorCtr="0"/>
          <a:lstStyle>
            <a:lvl1pPr lvl="0" algn="ctr" rtl="0">
              <a:spcBef>
                <a:spcPts val="0"/>
              </a:spcBef>
              <a:buClr>
                <a:schemeClr val="lt2"/>
              </a:buClr>
              <a:buSzPct val="100000"/>
              <a:defRPr sz="4200">
                <a:solidFill>
                  <a:schemeClr val="lt2"/>
                </a:solidFill>
              </a:defRPr>
            </a:lvl1pPr>
            <a:lvl2pPr lvl="1" algn="ctr" rtl="0">
              <a:spcBef>
                <a:spcPts val="0"/>
              </a:spcBef>
              <a:buClr>
                <a:schemeClr val="lt2"/>
              </a:buClr>
              <a:buSzPct val="100000"/>
              <a:defRPr sz="4200">
                <a:solidFill>
                  <a:schemeClr val="lt2"/>
                </a:solidFill>
              </a:defRPr>
            </a:lvl2pPr>
            <a:lvl3pPr lvl="2" algn="ctr" rtl="0">
              <a:spcBef>
                <a:spcPts val="0"/>
              </a:spcBef>
              <a:buClr>
                <a:schemeClr val="lt2"/>
              </a:buClr>
              <a:buSzPct val="100000"/>
              <a:defRPr sz="4200">
                <a:solidFill>
                  <a:schemeClr val="lt2"/>
                </a:solidFill>
              </a:defRPr>
            </a:lvl3pPr>
            <a:lvl4pPr lvl="3" algn="ctr" rtl="0">
              <a:spcBef>
                <a:spcPts val="0"/>
              </a:spcBef>
              <a:buClr>
                <a:schemeClr val="lt2"/>
              </a:buClr>
              <a:buSzPct val="100000"/>
              <a:defRPr sz="4200">
                <a:solidFill>
                  <a:schemeClr val="lt2"/>
                </a:solidFill>
              </a:defRPr>
            </a:lvl4pPr>
            <a:lvl5pPr lvl="4" algn="ctr" rtl="0">
              <a:spcBef>
                <a:spcPts val="0"/>
              </a:spcBef>
              <a:buClr>
                <a:schemeClr val="lt2"/>
              </a:buClr>
              <a:buSzPct val="100000"/>
              <a:defRPr sz="4200">
                <a:solidFill>
                  <a:schemeClr val="lt2"/>
                </a:solidFill>
              </a:defRPr>
            </a:lvl5pPr>
            <a:lvl6pPr lvl="5" algn="ctr" rtl="0">
              <a:spcBef>
                <a:spcPts val="0"/>
              </a:spcBef>
              <a:buClr>
                <a:schemeClr val="lt2"/>
              </a:buClr>
              <a:buSzPct val="100000"/>
              <a:defRPr sz="4200">
                <a:solidFill>
                  <a:schemeClr val="lt2"/>
                </a:solidFill>
              </a:defRPr>
            </a:lvl6pPr>
            <a:lvl7pPr lvl="6" algn="ctr" rtl="0">
              <a:spcBef>
                <a:spcPts val="0"/>
              </a:spcBef>
              <a:buClr>
                <a:schemeClr val="lt2"/>
              </a:buClr>
              <a:buSzPct val="100000"/>
              <a:defRPr sz="4200">
                <a:solidFill>
                  <a:schemeClr val="lt2"/>
                </a:solidFill>
              </a:defRPr>
            </a:lvl7pPr>
            <a:lvl8pPr lvl="7" algn="ctr" rtl="0">
              <a:spcBef>
                <a:spcPts val="0"/>
              </a:spcBef>
              <a:buClr>
                <a:schemeClr val="lt2"/>
              </a:buClr>
              <a:buSzPct val="100000"/>
              <a:defRPr sz="4200">
                <a:solidFill>
                  <a:schemeClr val="lt2"/>
                </a:solidFill>
              </a:defRPr>
            </a:lvl8pPr>
            <a:lvl9pPr lvl="8" algn="ctr" rtl="0">
              <a:spcBef>
                <a:spcPts val="0"/>
              </a:spcBef>
              <a:buClr>
                <a:schemeClr val="lt2"/>
              </a:buClr>
              <a:buSzPct val="100000"/>
              <a:defRPr sz="4200">
                <a:solidFill>
                  <a:schemeClr val="lt2"/>
                </a:solidFill>
              </a:defRPr>
            </a:lvl9pPr>
          </a:lstStyle>
          <a:p>
            <a:endParaRPr/>
          </a:p>
        </p:txBody>
      </p:sp>
      <p:sp>
        <p:nvSpPr>
          <p:cNvPr id="43" name="Shape 43"/>
          <p:cNvSpPr txBox="1">
            <a:spLocks noGrp="1"/>
          </p:cNvSpPr>
          <p:nvPr>
            <p:ph type="subTitle" idx="1"/>
          </p:nvPr>
        </p:nvSpPr>
        <p:spPr>
          <a:xfrm>
            <a:off x="265500" y="2769000"/>
            <a:ext cx="4045200" cy="1345500"/>
          </a:xfrm>
          <a:prstGeom prst="rect">
            <a:avLst/>
          </a:prstGeom>
        </p:spPr>
        <p:txBody>
          <a:bodyPr lIns="91425" tIns="91425" rIns="91425" bIns="91425" anchor="t" anchorCtr="0"/>
          <a:lstStyle>
            <a:lvl1pPr lvl="0" algn="ctr" rtl="0">
              <a:lnSpc>
                <a:spcPct val="100000"/>
              </a:lnSpc>
              <a:spcBef>
                <a:spcPts val="0"/>
              </a:spcBef>
              <a:spcAft>
                <a:spcPts val="0"/>
              </a:spcAft>
              <a:buSzPct val="100000"/>
              <a:buNone/>
              <a:defRPr sz="2100"/>
            </a:lvl1pPr>
            <a:lvl2pPr lvl="1" algn="ctr" rtl="0">
              <a:lnSpc>
                <a:spcPct val="100000"/>
              </a:lnSpc>
              <a:spcBef>
                <a:spcPts val="0"/>
              </a:spcBef>
              <a:spcAft>
                <a:spcPts val="0"/>
              </a:spcAft>
              <a:buSzPct val="100000"/>
              <a:buNone/>
              <a:defRPr sz="2100"/>
            </a:lvl2pPr>
            <a:lvl3pPr lvl="2" algn="ctr" rtl="0">
              <a:lnSpc>
                <a:spcPct val="100000"/>
              </a:lnSpc>
              <a:spcBef>
                <a:spcPts val="0"/>
              </a:spcBef>
              <a:spcAft>
                <a:spcPts val="0"/>
              </a:spcAft>
              <a:buSzPct val="100000"/>
              <a:buNone/>
              <a:defRPr sz="2100"/>
            </a:lvl3pPr>
            <a:lvl4pPr lvl="3" algn="ctr" rtl="0">
              <a:lnSpc>
                <a:spcPct val="100000"/>
              </a:lnSpc>
              <a:spcBef>
                <a:spcPts val="0"/>
              </a:spcBef>
              <a:spcAft>
                <a:spcPts val="0"/>
              </a:spcAft>
              <a:buSzPct val="100000"/>
              <a:buNone/>
              <a:defRPr sz="2100"/>
            </a:lvl4pPr>
            <a:lvl5pPr lvl="4" algn="ctr" rtl="0">
              <a:lnSpc>
                <a:spcPct val="100000"/>
              </a:lnSpc>
              <a:spcBef>
                <a:spcPts val="0"/>
              </a:spcBef>
              <a:spcAft>
                <a:spcPts val="0"/>
              </a:spcAft>
              <a:buSzPct val="100000"/>
              <a:buNone/>
              <a:defRPr sz="2100"/>
            </a:lvl5pPr>
            <a:lvl6pPr lvl="5" algn="ctr" rtl="0">
              <a:lnSpc>
                <a:spcPct val="100000"/>
              </a:lnSpc>
              <a:spcBef>
                <a:spcPts val="0"/>
              </a:spcBef>
              <a:spcAft>
                <a:spcPts val="0"/>
              </a:spcAft>
              <a:buSzPct val="100000"/>
              <a:buNone/>
              <a:defRPr sz="2100"/>
            </a:lvl6pPr>
            <a:lvl7pPr lvl="6" algn="ctr" rtl="0">
              <a:lnSpc>
                <a:spcPct val="100000"/>
              </a:lnSpc>
              <a:spcBef>
                <a:spcPts val="0"/>
              </a:spcBef>
              <a:spcAft>
                <a:spcPts val="0"/>
              </a:spcAft>
              <a:buSzPct val="100000"/>
              <a:buNone/>
              <a:defRPr sz="2100"/>
            </a:lvl7pPr>
            <a:lvl8pPr lvl="7" algn="ctr" rtl="0">
              <a:lnSpc>
                <a:spcPct val="100000"/>
              </a:lnSpc>
              <a:spcBef>
                <a:spcPts val="0"/>
              </a:spcBef>
              <a:spcAft>
                <a:spcPts val="0"/>
              </a:spcAft>
              <a:buSzPct val="100000"/>
              <a:buNone/>
              <a:defRPr sz="2100"/>
            </a:lvl8pPr>
            <a:lvl9pPr lvl="8" algn="ctr" rtl="0">
              <a:lnSpc>
                <a:spcPct val="100000"/>
              </a:lnSpc>
              <a:spcBef>
                <a:spcPts val="0"/>
              </a:spcBef>
              <a:spcAft>
                <a:spcPts val="0"/>
              </a:spcAft>
              <a:buSzPct val="100000"/>
              <a:buNone/>
              <a:defRPr sz="2100"/>
            </a:lvl9pPr>
          </a:lstStyle>
          <a:p>
            <a:endParaRPr/>
          </a:p>
        </p:txBody>
      </p:sp>
      <p:sp>
        <p:nvSpPr>
          <p:cNvPr id="44" name="Shape 44"/>
          <p:cNvSpPr txBox="1">
            <a:spLocks noGrp="1"/>
          </p:cNvSpPr>
          <p:nvPr>
            <p:ph type="body" idx="2"/>
          </p:nvPr>
        </p:nvSpPr>
        <p:spPr>
          <a:xfrm>
            <a:off x="4939500" y="724200"/>
            <a:ext cx="3837000" cy="3695100"/>
          </a:xfrm>
          <a:prstGeom prst="rect">
            <a:avLst/>
          </a:prstGeom>
        </p:spPr>
        <p:txBody>
          <a:bodyPr lIns="91425" tIns="91425" rIns="91425" bIns="91425" anchor="ctr" anchorCtr="0"/>
          <a:lstStyle>
            <a:lvl1pPr lvl="0" rtl="0">
              <a:spcBef>
                <a:spcPts val="0"/>
              </a:spcBef>
              <a:buClr>
                <a:schemeClr val="accent1"/>
              </a:buClr>
              <a:defRPr>
                <a:solidFill>
                  <a:schemeClr val="accent1"/>
                </a:solidFill>
              </a:defRPr>
            </a:lvl1pPr>
            <a:lvl2pPr lvl="1" rtl="0">
              <a:spcBef>
                <a:spcPts val="0"/>
              </a:spcBef>
              <a:buClr>
                <a:schemeClr val="accent1"/>
              </a:buClr>
              <a:defRPr>
                <a:solidFill>
                  <a:schemeClr val="accent1"/>
                </a:solidFill>
              </a:defRPr>
            </a:lvl2pPr>
            <a:lvl3pPr lvl="2" rtl="0">
              <a:spcBef>
                <a:spcPts val="0"/>
              </a:spcBef>
              <a:buClr>
                <a:schemeClr val="accent1"/>
              </a:buClr>
              <a:defRPr>
                <a:solidFill>
                  <a:schemeClr val="accent1"/>
                </a:solidFill>
              </a:defRPr>
            </a:lvl3pPr>
            <a:lvl4pPr lvl="3" rtl="0">
              <a:spcBef>
                <a:spcPts val="0"/>
              </a:spcBef>
              <a:buClr>
                <a:schemeClr val="accent1"/>
              </a:buClr>
              <a:defRPr>
                <a:solidFill>
                  <a:schemeClr val="accent1"/>
                </a:solidFill>
              </a:defRPr>
            </a:lvl4pPr>
            <a:lvl5pPr lvl="4" rtl="0">
              <a:spcBef>
                <a:spcPts val="0"/>
              </a:spcBef>
              <a:buClr>
                <a:schemeClr val="accent1"/>
              </a:buClr>
              <a:defRPr>
                <a:solidFill>
                  <a:schemeClr val="accent1"/>
                </a:solidFill>
              </a:defRPr>
            </a:lvl5pPr>
            <a:lvl6pPr lvl="5" rtl="0">
              <a:spcBef>
                <a:spcPts val="0"/>
              </a:spcBef>
              <a:buClr>
                <a:schemeClr val="accent1"/>
              </a:buClr>
              <a:defRPr>
                <a:solidFill>
                  <a:schemeClr val="accent1"/>
                </a:solidFill>
              </a:defRPr>
            </a:lvl6pPr>
            <a:lvl7pPr lvl="6" rtl="0">
              <a:spcBef>
                <a:spcPts val="0"/>
              </a:spcBef>
              <a:buClr>
                <a:schemeClr val="accent1"/>
              </a:buClr>
              <a:defRPr>
                <a:solidFill>
                  <a:schemeClr val="accent1"/>
                </a:solidFill>
              </a:defRPr>
            </a:lvl7pPr>
            <a:lvl8pPr lvl="7" rtl="0">
              <a:spcBef>
                <a:spcPts val="0"/>
              </a:spcBef>
              <a:buClr>
                <a:schemeClr val="accent1"/>
              </a:buClr>
              <a:defRPr>
                <a:solidFill>
                  <a:schemeClr val="accent1"/>
                </a:solidFill>
              </a:defRPr>
            </a:lvl8pPr>
            <a:lvl9pPr lvl="8" rtl="0">
              <a:spcBef>
                <a:spcPts val="0"/>
              </a:spcBef>
              <a:buClr>
                <a:schemeClr val="accent1"/>
              </a:buClr>
              <a:defRPr>
                <a:solidFill>
                  <a:schemeClr val="accent1"/>
                </a:solidFill>
              </a:defRPr>
            </a:lvl9pPr>
          </a:lstStyle>
          <a:p>
            <a:endParaRPr/>
          </a:p>
        </p:txBody>
      </p:sp>
      <p:sp>
        <p:nvSpPr>
          <p:cNvPr id="45" name="Shape 45"/>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solidFill>
                  <a:schemeClr val="accent1"/>
                </a:solidFill>
              </a:rPr>
              <a:t>‹#›</a:t>
            </a:fld>
            <a:endParaRPr lang="en">
              <a:solidFill>
                <a:schemeClr val="accent1"/>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46"/>
        <p:cNvGrpSpPr/>
        <p:nvPr/>
      </p:nvGrpSpPr>
      <p:grpSpPr>
        <a:xfrm>
          <a:off x="0" y="0"/>
          <a:ext cx="0" cy="0"/>
          <a:chOff x="0" y="0"/>
          <a:chExt cx="0" cy="0"/>
        </a:xfrm>
      </p:grpSpPr>
      <p:sp>
        <p:nvSpPr>
          <p:cNvPr id="47" name="Shape 47"/>
          <p:cNvSpPr txBox="1">
            <a:spLocks noGrp="1"/>
          </p:cNvSpPr>
          <p:nvPr>
            <p:ph type="body" idx="1"/>
          </p:nvPr>
        </p:nvSpPr>
        <p:spPr>
          <a:xfrm>
            <a:off x="311700" y="4230575"/>
            <a:ext cx="5998800" cy="605100"/>
          </a:xfrm>
          <a:prstGeom prst="rect">
            <a:avLst/>
          </a:prstGeom>
        </p:spPr>
        <p:txBody>
          <a:bodyPr lIns="91425" tIns="91425" rIns="91425" bIns="91425" anchor="ctr" anchorCtr="0"/>
          <a:lstStyle>
            <a:lvl1pPr lvl="0" rtl="0">
              <a:lnSpc>
                <a:spcPct val="100000"/>
              </a:lnSpc>
              <a:spcBef>
                <a:spcPts val="0"/>
              </a:spcBef>
              <a:spcAft>
                <a:spcPts val="0"/>
              </a:spcAft>
              <a:buNone/>
              <a:defRPr/>
            </a:lvl1pPr>
          </a:lstStyle>
          <a:p>
            <a:endParaRPr/>
          </a:p>
        </p:txBody>
      </p:sp>
      <p:sp>
        <p:nvSpPr>
          <p:cNvPr id="48" name="Shape 48"/>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613200"/>
          </a:xfrm>
          <a:prstGeom prst="rect">
            <a:avLst/>
          </a:prstGeom>
          <a:noFill/>
          <a:ln>
            <a:noFill/>
          </a:ln>
        </p:spPr>
        <p:txBody>
          <a:bodyPr lIns="91425" tIns="91425" rIns="91425" bIns="91425" anchor="t" anchorCtr="0"/>
          <a:lstStyle>
            <a:lvl1pPr lvl="0" rtl="0">
              <a:spcBef>
                <a:spcPts val="0"/>
              </a:spcBef>
              <a:buClr>
                <a:schemeClr val="dk1"/>
              </a:buClr>
              <a:buSzPct val="100000"/>
              <a:buFont typeface="Old Standard TT"/>
              <a:buNone/>
              <a:defRPr sz="3000">
                <a:solidFill>
                  <a:schemeClr val="dk1"/>
                </a:solidFill>
                <a:latin typeface="Old Standard TT"/>
                <a:ea typeface="Old Standard TT"/>
                <a:cs typeface="Old Standard TT"/>
                <a:sym typeface="Old Standard TT"/>
              </a:defRPr>
            </a:lvl1pPr>
            <a:lvl2pPr lvl="1" rtl="0">
              <a:spcBef>
                <a:spcPts val="0"/>
              </a:spcBef>
              <a:buClr>
                <a:schemeClr val="dk1"/>
              </a:buClr>
              <a:buSzPct val="100000"/>
              <a:buFont typeface="Old Standard TT"/>
              <a:buNone/>
              <a:defRPr sz="3000">
                <a:solidFill>
                  <a:schemeClr val="dk1"/>
                </a:solidFill>
                <a:latin typeface="Old Standard TT"/>
                <a:ea typeface="Old Standard TT"/>
                <a:cs typeface="Old Standard TT"/>
                <a:sym typeface="Old Standard TT"/>
              </a:defRPr>
            </a:lvl2pPr>
            <a:lvl3pPr lvl="2" rtl="0">
              <a:spcBef>
                <a:spcPts val="0"/>
              </a:spcBef>
              <a:buClr>
                <a:schemeClr val="dk1"/>
              </a:buClr>
              <a:buSzPct val="100000"/>
              <a:buFont typeface="Old Standard TT"/>
              <a:buNone/>
              <a:defRPr sz="3000">
                <a:solidFill>
                  <a:schemeClr val="dk1"/>
                </a:solidFill>
                <a:latin typeface="Old Standard TT"/>
                <a:ea typeface="Old Standard TT"/>
                <a:cs typeface="Old Standard TT"/>
                <a:sym typeface="Old Standard TT"/>
              </a:defRPr>
            </a:lvl3pPr>
            <a:lvl4pPr lvl="3" rtl="0">
              <a:spcBef>
                <a:spcPts val="0"/>
              </a:spcBef>
              <a:buClr>
                <a:schemeClr val="dk1"/>
              </a:buClr>
              <a:buSzPct val="100000"/>
              <a:buFont typeface="Old Standard TT"/>
              <a:buNone/>
              <a:defRPr sz="3000">
                <a:solidFill>
                  <a:schemeClr val="dk1"/>
                </a:solidFill>
                <a:latin typeface="Old Standard TT"/>
                <a:ea typeface="Old Standard TT"/>
                <a:cs typeface="Old Standard TT"/>
                <a:sym typeface="Old Standard TT"/>
              </a:defRPr>
            </a:lvl4pPr>
            <a:lvl5pPr lvl="4" rtl="0">
              <a:spcBef>
                <a:spcPts val="0"/>
              </a:spcBef>
              <a:buClr>
                <a:schemeClr val="dk1"/>
              </a:buClr>
              <a:buSzPct val="100000"/>
              <a:buFont typeface="Old Standard TT"/>
              <a:buNone/>
              <a:defRPr sz="3000">
                <a:solidFill>
                  <a:schemeClr val="dk1"/>
                </a:solidFill>
                <a:latin typeface="Old Standard TT"/>
                <a:ea typeface="Old Standard TT"/>
                <a:cs typeface="Old Standard TT"/>
                <a:sym typeface="Old Standard TT"/>
              </a:defRPr>
            </a:lvl5pPr>
            <a:lvl6pPr lvl="5" rtl="0">
              <a:spcBef>
                <a:spcPts val="0"/>
              </a:spcBef>
              <a:buClr>
                <a:schemeClr val="dk1"/>
              </a:buClr>
              <a:buSzPct val="100000"/>
              <a:buFont typeface="Old Standard TT"/>
              <a:buNone/>
              <a:defRPr sz="3000">
                <a:solidFill>
                  <a:schemeClr val="dk1"/>
                </a:solidFill>
                <a:latin typeface="Old Standard TT"/>
                <a:ea typeface="Old Standard TT"/>
                <a:cs typeface="Old Standard TT"/>
                <a:sym typeface="Old Standard TT"/>
              </a:defRPr>
            </a:lvl6pPr>
            <a:lvl7pPr lvl="6" rtl="0">
              <a:spcBef>
                <a:spcPts val="0"/>
              </a:spcBef>
              <a:buClr>
                <a:schemeClr val="dk1"/>
              </a:buClr>
              <a:buSzPct val="100000"/>
              <a:buFont typeface="Old Standard TT"/>
              <a:buNone/>
              <a:defRPr sz="3000">
                <a:solidFill>
                  <a:schemeClr val="dk1"/>
                </a:solidFill>
                <a:latin typeface="Old Standard TT"/>
                <a:ea typeface="Old Standard TT"/>
                <a:cs typeface="Old Standard TT"/>
                <a:sym typeface="Old Standard TT"/>
              </a:defRPr>
            </a:lvl7pPr>
            <a:lvl8pPr lvl="7" rtl="0">
              <a:spcBef>
                <a:spcPts val="0"/>
              </a:spcBef>
              <a:buClr>
                <a:schemeClr val="dk1"/>
              </a:buClr>
              <a:buSzPct val="100000"/>
              <a:buFont typeface="Old Standard TT"/>
              <a:buNone/>
              <a:defRPr sz="3000">
                <a:solidFill>
                  <a:schemeClr val="dk1"/>
                </a:solidFill>
                <a:latin typeface="Old Standard TT"/>
                <a:ea typeface="Old Standard TT"/>
                <a:cs typeface="Old Standard TT"/>
                <a:sym typeface="Old Standard TT"/>
              </a:defRPr>
            </a:lvl8pPr>
            <a:lvl9pPr lvl="8" rtl="0">
              <a:spcBef>
                <a:spcPts val="0"/>
              </a:spcBef>
              <a:buClr>
                <a:schemeClr val="dk1"/>
              </a:buClr>
              <a:buSzPct val="100000"/>
              <a:buFont typeface="Old Standard TT"/>
              <a:buNone/>
              <a:defRPr sz="3000">
                <a:solidFill>
                  <a:schemeClr val="dk1"/>
                </a:solidFill>
                <a:latin typeface="Old Standard TT"/>
                <a:ea typeface="Old Standard TT"/>
                <a:cs typeface="Old Standard TT"/>
                <a:sym typeface="Old Standard TT"/>
              </a:defRPr>
            </a:lvl9pPr>
          </a:lstStyle>
          <a:p>
            <a:endParaRPr/>
          </a:p>
        </p:txBody>
      </p:sp>
      <p:sp>
        <p:nvSpPr>
          <p:cNvPr id="7" name="Shape 7"/>
          <p:cNvSpPr txBox="1">
            <a:spLocks noGrp="1"/>
          </p:cNvSpPr>
          <p:nvPr>
            <p:ph type="body" idx="1"/>
          </p:nvPr>
        </p:nvSpPr>
        <p:spPr>
          <a:xfrm>
            <a:off x="311700" y="1171600"/>
            <a:ext cx="8520600" cy="3397200"/>
          </a:xfrm>
          <a:prstGeom prst="rect">
            <a:avLst/>
          </a:prstGeom>
          <a:noFill/>
          <a:ln>
            <a:noFill/>
          </a:ln>
        </p:spPr>
        <p:txBody>
          <a:bodyPr lIns="91425" tIns="91425" rIns="91425" bIns="91425" anchor="t" anchorCtr="0"/>
          <a:lstStyle>
            <a:lvl1pPr lvl="0" rtl="0">
              <a:lnSpc>
                <a:spcPct val="115000"/>
              </a:lnSpc>
              <a:spcBef>
                <a:spcPts val="0"/>
              </a:spcBef>
              <a:spcAft>
                <a:spcPts val="1600"/>
              </a:spcAft>
              <a:buClr>
                <a:schemeClr val="dk1"/>
              </a:buClr>
              <a:buSzPct val="100000"/>
              <a:buFont typeface="Old Standard TT"/>
              <a:defRPr sz="1800">
                <a:solidFill>
                  <a:schemeClr val="dk1"/>
                </a:solidFill>
                <a:latin typeface="Old Standard TT"/>
                <a:ea typeface="Old Standard TT"/>
                <a:cs typeface="Old Standard TT"/>
                <a:sym typeface="Old Standard TT"/>
              </a:defRPr>
            </a:lvl1pPr>
            <a:lvl2pPr lvl="1" rtl="0">
              <a:lnSpc>
                <a:spcPct val="115000"/>
              </a:lnSpc>
              <a:spcBef>
                <a:spcPts val="0"/>
              </a:spcBef>
              <a:spcAft>
                <a:spcPts val="1600"/>
              </a:spcAft>
              <a:buClr>
                <a:schemeClr val="dk1"/>
              </a:buClr>
              <a:buFont typeface="Old Standard TT"/>
              <a:defRPr>
                <a:solidFill>
                  <a:schemeClr val="dk1"/>
                </a:solidFill>
                <a:latin typeface="Old Standard TT"/>
                <a:ea typeface="Old Standard TT"/>
                <a:cs typeface="Old Standard TT"/>
                <a:sym typeface="Old Standard TT"/>
              </a:defRPr>
            </a:lvl2pPr>
            <a:lvl3pPr lvl="2" rtl="0">
              <a:lnSpc>
                <a:spcPct val="115000"/>
              </a:lnSpc>
              <a:spcBef>
                <a:spcPts val="0"/>
              </a:spcBef>
              <a:spcAft>
                <a:spcPts val="1600"/>
              </a:spcAft>
              <a:buClr>
                <a:schemeClr val="dk1"/>
              </a:buClr>
              <a:buFont typeface="Old Standard TT"/>
              <a:defRPr>
                <a:solidFill>
                  <a:schemeClr val="dk1"/>
                </a:solidFill>
                <a:latin typeface="Old Standard TT"/>
                <a:ea typeface="Old Standard TT"/>
                <a:cs typeface="Old Standard TT"/>
                <a:sym typeface="Old Standard TT"/>
              </a:defRPr>
            </a:lvl3pPr>
            <a:lvl4pPr lvl="3" rtl="0">
              <a:lnSpc>
                <a:spcPct val="115000"/>
              </a:lnSpc>
              <a:spcBef>
                <a:spcPts val="0"/>
              </a:spcBef>
              <a:spcAft>
                <a:spcPts val="1600"/>
              </a:spcAft>
              <a:buClr>
                <a:schemeClr val="dk1"/>
              </a:buClr>
              <a:buFont typeface="Old Standard TT"/>
              <a:defRPr>
                <a:solidFill>
                  <a:schemeClr val="dk1"/>
                </a:solidFill>
                <a:latin typeface="Old Standard TT"/>
                <a:ea typeface="Old Standard TT"/>
                <a:cs typeface="Old Standard TT"/>
                <a:sym typeface="Old Standard TT"/>
              </a:defRPr>
            </a:lvl4pPr>
            <a:lvl5pPr lvl="4" rtl="0">
              <a:lnSpc>
                <a:spcPct val="115000"/>
              </a:lnSpc>
              <a:spcBef>
                <a:spcPts val="0"/>
              </a:spcBef>
              <a:spcAft>
                <a:spcPts val="1600"/>
              </a:spcAft>
              <a:buClr>
                <a:schemeClr val="dk1"/>
              </a:buClr>
              <a:buFont typeface="Old Standard TT"/>
              <a:defRPr>
                <a:solidFill>
                  <a:schemeClr val="dk1"/>
                </a:solidFill>
                <a:latin typeface="Old Standard TT"/>
                <a:ea typeface="Old Standard TT"/>
                <a:cs typeface="Old Standard TT"/>
                <a:sym typeface="Old Standard TT"/>
              </a:defRPr>
            </a:lvl5pPr>
            <a:lvl6pPr lvl="5" rtl="0">
              <a:lnSpc>
                <a:spcPct val="115000"/>
              </a:lnSpc>
              <a:spcBef>
                <a:spcPts val="0"/>
              </a:spcBef>
              <a:spcAft>
                <a:spcPts val="1600"/>
              </a:spcAft>
              <a:buClr>
                <a:schemeClr val="dk1"/>
              </a:buClr>
              <a:buFont typeface="Old Standard TT"/>
              <a:defRPr>
                <a:solidFill>
                  <a:schemeClr val="dk1"/>
                </a:solidFill>
                <a:latin typeface="Old Standard TT"/>
                <a:ea typeface="Old Standard TT"/>
                <a:cs typeface="Old Standard TT"/>
                <a:sym typeface="Old Standard TT"/>
              </a:defRPr>
            </a:lvl6pPr>
            <a:lvl7pPr lvl="6" rtl="0">
              <a:lnSpc>
                <a:spcPct val="115000"/>
              </a:lnSpc>
              <a:spcBef>
                <a:spcPts val="0"/>
              </a:spcBef>
              <a:spcAft>
                <a:spcPts val="1600"/>
              </a:spcAft>
              <a:buClr>
                <a:schemeClr val="dk1"/>
              </a:buClr>
              <a:buFont typeface="Old Standard TT"/>
              <a:defRPr>
                <a:solidFill>
                  <a:schemeClr val="dk1"/>
                </a:solidFill>
                <a:latin typeface="Old Standard TT"/>
                <a:ea typeface="Old Standard TT"/>
                <a:cs typeface="Old Standard TT"/>
                <a:sym typeface="Old Standard TT"/>
              </a:defRPr>
            </a:lvl7pPr>
            <a:lvl8pPr lvl="7" rtl="0">
              <a:lnSpc>
                <a:spcPct val="115000"/>
              </a:lnSpc>
              <a:spcBef>
                <a:spcPts val="0"/>
              </a:spcBef>
              <a:spcAft>
                <a:spcPts val="1600"/>
              </a:spcAft>
              <a:buClr>
                <a:schemeClr val="dk1"/>
              </a:buClr>
              <a:buFont typeface="Old Standard TT"/>
              <a:defRPr>
                <a:solidFill>
                  <a:schemeClr val="dk1"/>
                </a:solidFill>
                <a:latin typeface="Old Standard TT"/>
                <a:ea typeface="Old Standard TT"/>
                <a:cs typeface="Old Standard TT"/>
                <a:sym typeface="Old Standard TT"/>
              </a:defRPr>
            </a:lvl8pPr>
            <a:lvl9pPr lvl="8" rtl="0">
              <a:lnSpc>
                <a:spcPct val="115000"/>
              </a:lnSpc>
              <a:spcBef>
                <a:spcPts val="0"/>
              </a:spcBef>
              <a:spcAft>
                <a:spcPts val="1600"/>
              </a:spcAft>
              <a:buClr>
                <a:schemeClr val="dk1"/>
              </a:buClr>
              <a:buFont typeface="Old Standard TT"/>
              <a:defRPr>
                <a:solidFill>
                  <a:schemeClr val="dk1"/>
                </a:solidFill>
                <a:latin typeface="Old Standard TT"/>
                <a:ea typeface="Old Standard TT"/>
                <a:cs typeface="Old Standard TT"/>
                <a:sym typeface="Old Standard TT"/>
              </a:defRPr>
            </a:lvl9pPr>
          </a:lstStyle>
          <a:p>
            <a:endParaRPr/>
          </a:p>
        </p:txBody>
      </p:sp>
      <p:sp>
        <p:nvSpPr>
          <p:cNvPr id="8" name="Shape 8"/>
          <p:cNvSpPr txBox="1">
            <a:spLocks noGrp="1"/>
          </p:cNvSpPr>
          <p:nvPr>
            <p:ph type="sldNum" idx="12"/>
          </p:nvPr>
        </p:nvSpPr>
        <p:spPr>
          <a:xfrm>
            <a:off x="8472457" y="4663216"/>
            <a:ext cx="548700" cy="393600"/>
          </a:xfrm>
          <a:prstGeom prst="rect">
            <a:avLst/>
          </a:prstGeom>
          <a:noFill/>
          <a:ln>
            <a:noFill/>
          </a:ln>
        </p:spPr>
        <p:txBody>
          <a:bodyPr lIns="91425" tIns="91425" rIns="91425" bIns="91425" anchor="ctr" anchorCtr="0">
            <a:noAutofit/>
          </a:bodyPr>
          <a:lstStyle/>
          <a:p>
            <a:pPr lvl="0" algn="r" rtl="0">
              <a:spcBef>
                <a:spcPts val="0"/>
              </a:spcBef>
              <a:buNone/>
            </a:pPr>
            <a:fld id="{00000000-1234-1234-1234-123412341234}" type="slidenum">
              <a:rPr lang="en" sz="1000">
                <a:solidFill>
                  <a:schemeClr val="dk1"/>
                </a:solidFill>
                <a:latin typeface="Old Standard TT"/>
                <a:ea typeface="Old Standard TT"/>
                <a:cs typeface="Old Standard TT"/>
                <a:sym typeface="Old Standard TT"/>
              </a:rPr>
              <a:t>‹#›</a:t>
            </a:fld>
            <a:endParaRPr lang="en" sz="1000">
              <a:solidFill>
                <a:schemeClr val="dk1"/>
              </a:solidFill>
              <a:latin typeface="Old Standard TT"/>
              <a:ea typeface="Old Standard TT"/>
              <a:cs typeface="Old Standard TT"/>
              <a:sym typeface="Old Standard TT"/>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hyperlink" Target="https://www.drugabuse.gov/publications/drugfacts/stimulant-adhd-medications-methylphenidate-amphetamines"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4.xml"/><Relationship Id="rId1" Type="http://schemas.openxmlformats.org/officeDocument/2006/relationships/slideLayout" Target="../slideLayouts/slideLayout4.xml"/><Relationship Id="rId5" Type="http://schemas.openxmlformats.org/officeDocument/2006/relationships/image" Target="../media/image17.jpg"/><Relationship Id="rId4" Type="http://schemas.openxmlformats.org/officeDocument/2006/relationships/image" Target="../media/image16.jp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7.xml"/><Relationship Id="rId1" Type="http://schemas.openxmlformats.org/officeDocument/2006/relationships/slideLayout" Target="../slideLayouts/slideLayout9.xml"/><Relationship Id="rId4" Type="http://schemas.openxmlformats.org/officeDocument/2006/relationships/image" Target="../media/image19.jpg"/></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Shape 59"/>
          <p:cNvSpPr txBox="1">
            <a:spLocks noGrp="1"/>
          </p:cNvSpPr>
          <p:nvPr>
            <p:ph type="ctrTitle"/>
          </p:nvPr>
        </p:nvSpPr>
        <p:spPr>
          <a:xfrm>
            <a:off x="512700" y="1893300"/>
            <a:ext cx="8118600" cy="1522800"/>
          </a:xfrm>
          <a:prstGeom prst="rect">
            <a:avLst/>
          </a:prstGeom>
        </p:spPr>
        <p:txBody>
          <a:bodyPr lIns="91425" tIns="91425" rIns="91425" bIns="91425" anchor="b" anchorCtr="0">
            <a:noAutofit/>
          </a:bodyPr>
          <a:lstStyle/>
          <a:p>
            <a:pPr lvl="0">
              <a:spcBef>
                <a:spcPts val="0"/>
              </a:spcBef>
              <a:buNone/>
            </a:pPr>
            <a:r>
              <a:rPr lang="en"/>
              <a:t>Amphetamines</a:t>
            </a:r>
          </a:p>
        </p:txBody>
      </p:sp>
      <p:sp>
        <p:nvSpPr>
          <p:cNvPr id="60" name="Shape 60"/>
          <p:cNvSpPr txBox="1">
            <a:spLocks noGrp="1"/>
          </p:cNvSpPr>
          <p:nvPr>
            <p:ph type="subTitle" idx="1"/>
          </p:nvPr>
        </p:nvSpPr>
        <p:spPr>
          <a:xfrm>
            <a:off x="512700" y="3840639"/>
            <a:ext cx="8118600" cy="787500"/>
          </a:xfrm>
          <a:prstGeom prst="rect">
            <a:avLst/>
          </a:prstGeom>
        </p:spPr>
        <p:txBody>
          <a:bodyPr lIns="91425" tIns="91425" rIns="91425" bIns="91425" anchor="t" anchorCtr="0">
            <a:noAutofit/>
          </a:bodyPr>
          <a:lstStyle/>
          <a:p>
            <a:pPr lvl="0">
              <a:spcBef>
                <a:spcPts val="0"/>
              </a:spcBef>
              <a:buNone/>
            </a:pPr>
            <a:r>
              <a:rPr lang="en"/>
              <a:t>By Caleb Norris</a:t>
            </a:r>
          </a:p>
          <a:p>
            <a:pPr lvl="0">
              <a:spcBef>
                <a:spcPts val="0"/>
              </a:spcBef>
              <a:buNone/>
            </a:pPr>
            <a:r>
              <a:rPr lang="en"/>
              <a:t>C</a:t>
            </a:r>
            <a:r>
              <a:rPr lang="en" sz="1500"/>
              <a:t>9</a:t>
            </a:r>
            <a:r>
              <a:rPr lang="en"/>
              <a:t>H</a:t>
            </a:r>
            <a:r>
              <a:rPr lang="en" sz="1600"/>
              <a:t>13</a:t>
            </a:r>
            <a:r>
              <a:rPr lang="en"/>
              <a:t>N</a:t>
            </a:r>
          </a:p>
        </p:txBody>
      </p:sp>
      <p:pic>
        <p:nvPicPr>
          <p:cNvPr id="61" name="Shape 61"/>
          <p:cNvPicPr preferRelativeResize="0"/>
          <p:nvPr/>
        </p:nvPicPr>
        <p:blipFill>
          <a:blip r:embed="rId3">
            <a:alphaModFix/>
          </a:blip>
          <a:stretch>
            <a:fillRect/>
          </a:stretch>
        </p:blipFill>
        <p:spPr>
          <a:xfrm>
            <a:off x="4062175" y="1332125"/>
            <a:ext cx="5081824" cy="3811375"/>
          </a:xfrm>
          <a:prstGeom prst="rect">
            <a:avLst/>
          </a:prstGeom>
          <a:noFill/>
          <a:ln>
            <a:noFill/>
          </a:ln>
        </p:spPr>
      </p:pic>
      <p:pic>
        <p:nvPicPr>
          <p:cNvPr id="62" name="Shape 62"/>
          <p:cNvPicPr preferRelativeResize="0"/>
          <p:nvPr/>
        </p:nvPicPr>
        <p:blipFill>
          <a:blip r:embed="rId4">
            <a:alphaModFix/>
          </a:blip>
          <a:stretch>
            <a:fillRect/>
          </a:stretch>
        </p:blipFill>
        <p:spPr>
          <a:xfrm>
            <a:off x="0" y="0"/>
            <a:ext cx="4062175" cy="2694577"/>
          </a:xfrm>
          <a:prstGeom prst="rect">
            <a:avLst/>
          </a:prstGeom>
          <a:noFill/>
          <a:ln>
            <a:noFill/>
          </a:ln>
        </p:spPr>
      </p:pic>
      <p:pic>
        <p:nvPicPr>
          <p:cNvPr id="63" name="Shape 63"/>
          <p:cNvPicPr preferRelativeResize="0"/>
          <p:nvPr/>
        </p:nvPicPr>
        <p:blipFill>
          <a:blip r:embed="rId5">
            <a:alphaModFix/>
          </a:blip>
          <a:stretch>
            <a:fillRect/>
          </a:stretch>
        </p:blipFill>
        <p:spPr>
          <a:xfrm>
            <a:off x="6379000" y="1813175"/>
            <a:ext cx="787499" cy="78749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Shape 126"/>
          <p:cNvSpPr txBox="1">
            <a:spLocks noGrp="1"/>
          </p:cNvSpPr>
          <p:nvPr>
            <p:ph type="title"/>
          </p:nvPr>
        </p:nvSpPr>
        <p:spPr>
          <a:xfrm>
            <a:off x="311700" y="445025"/>
            <a:ext cx="8520600" cy="613200"/>
          </a:xfrm>
          <a:prstGeom prst="rect">
            <a:avLst/>
          </a:prstGeom>
        </p:spPr>
        <p:txBody>
          <a:bodyPr lIns="91425" tIns="91425" rIns="91425" bIns="91425" anchor="t" anchorCtr="0">
            <a:noAutofit/>
          </a:bodyPr>
          <a:lstStyle/>
          <a:p>
            <a:pPr lvl="0">
              <a:spcBef>
                <a:spcPts val="0"/>
              </a:spcBef>
              <a:buNone/>
            </a:pPr>
            <a:r>
              <a:rPr lang="en"/>
              <a:t>Body effects of Speed</a:t>
            </a:r>
          </a:p>
        </p:txBody>
      </p:sp>
      <p:sp>
        <p:nvSpPr>
          <p:cNvPr id="127" name="Shape 127"/>
          <p:cNvSpPr txBox="1">
            <a:spLocks noGrp="1"/>
          </p:cNvSpPr>
          <p:nvPr>
            <p:ph type="body" idx="1"/>
          </p:nvPr>
        </p:nvSpPr>
        <p:spPr>
          <a:xfrm>
            <a:off x="311700" y="1171600"/>
            <a:ext cx="2892000" cy="2182200"/>
          </a:xfrm>
          <a:prstGeom prst="rect">
            <a:avLst/>
          </a:prstGeom>
        </p:spPr>
        <p:txBody>
          <a:bodyPr lIns="91425" tIns="91425" rIns="91425" bIns="91425" anchor="t" anchorCtr="0">
            <a:noAutofit/>
          </a:bodyPr>
          <a:lstStyle/>
          <a:p>
            <a:pPr marL="457200" lvl="0" indent="-292100" rtl="0">
              <a:spcBef>
                <a:spcPts val="0"/>
              </a:spcBef>
              <a:spcAft>
                <a:spcPts val="1900"/>
              </a:spcAft>
              <a:buClr>
                <a:srgbClr val="000000"/>
              </a:buClr>
              <a:buSzPct val="100000"/>
              <a:buFont typeface="Arial"/>
            </a:pPr>
            <a:r>
              <a:rPr lang="en" sz="1000">
                <a:solidFill>
                  <a:srgbClr val="000000"/>
                </a:solidFill>
                <a:latin typeface="Arial"/>
                <a:ea typeface="Arial"/>
                <a:cs typeface="Arial"/>
                <a:sym typeface="Arial"/>
              </a:rPr>
              <a:t>Dry mouth.</a:t>
            </a:r>
          </a:p>
          <a:p>
            <a:pPr marL="457200" lvl="0" indent="-292100" rtl="0">
              <a:spcBef>
                <a:spcPts val="0"/>
              </a:spcBef>
              <a:spcAft>
                <a:spcPts val="1900"/>
              </a:spcAft>
              <a:buClr>
                <a:srgbClr val="000000"/>
              </a:buClr>
              <a:buSzPct val="100000"/>
              <a:buFont typeface="Arial"/>
            </a:pPr>
            <a:r>
              <a:rPr lang="en" sz="1000">
                <a:solidFill>
                  <a:srgbClr val="000000"/>
                </a:solidFill>
                <a:latin typeface="Arial"/>
                <a:ea typeface="Arial"/>
                <a:cs typeface="Arial"/>
                <a:sym typeface="Arial"/>
              </a:rPr>
              <a:t>Headache.</a:t>
            </a:r>
          </a:p>
          <a:p>
            <a:pPr marL="457200" lvl="0" indent="-292100" rtl="0">
              <a:spcBef>
                <a:spcPts val="0"/>
              </a:spcBef>
              <a:spcAft>
                <a:spcPts val="1900"/>
              </a:spcAft>
              <a:buClr>
                <a:srgbClr val="000000"/>
              </a:buClr>
              <a:buSzPct val="100000"/>
              <a:buFont typeface="Arial"/>
            </a:pPr>
            <a:r>
              <a:rPr lang="en" sz="1000">
                <a:solidFill>
                  <a:srgbClr val="000000"/>
                </a:solidFill>
                <a:latin typeface="Arial"/>
                <a:ea typeface="Arial"/>
                <a:cs typeface="Arial"/>
                <a:sym typeface="Arial"/>
              </a:rPr>
              <a:t>Hostility.</a:t>
            </a:r>
          </a:p>
          <a:p>
            <a:pPr marL="457200" lvl="0" indent="-292100" rtl="0">
              <a:spcBef>
                <a:spcPts val="0"/>
              </a:spcBef>
              <a:spcAft>
                <a:spcPts val="1900"/>
              </a:spcAft>
              <a:buClr>
                <a:srgbClr val="000000"/>
              </a:buClr>
              <a:buSzPct val="100000"/>
              <a:buFont typeface="Arial"/>
            </a:pPr>
            <a:r>
              <a:rPr lang="en" sz="1000">
                <a:solidFill>
                  <a:srgbClr val="000000"/>
                </a:solidFill>
                <a:latin typeface="Arial"/>
                <a:ea typeface="Arial"/>
                <a:cs typeface="Arial"/>
                <a:sym typeface="Arial"/>
              </a:rPr>
              <a:t>Nausea.</a:t>
            </a:r>
          </a:p>
          <a:p>
            <a:pPr marL="457200" lvl="0" indent="-292100" rtl="0">
              <a:spcBef>
                <a:spcPts val="0"/>
              </a:spcBef>
              <a:spcAft>
                <a:spcPts val="1900"/>
              </a:spcAft>
              <a:buClr>
                <a:srgbClr val="000000"/>
              </a:buClr>
              <a:buSzPct val="100000"/>
              <a:buFont typeface="Arial"/>
            </a:pPr>
            <a:r>
              <a:rPr lang="en" sz="1000">
                <a:solidFill>
                  <a:srgbClr val="000000"/>
                </a:solidFill>
                <a:latin typeface="Arial"/>
                <a:ea typeface="Arial"/>
                <a:cs typeface="Arial"/>
                <a:sym typeface="Arial"/>
              </a:rPr>
              <a:t>Cognitive impairment.</a:t>
            </a:r>
          </a:p>
          <a:p>
            <a:pPr marL="457200" lvl="0" indent="-292100" rtl="0">
              <a:spcBef>
                <a:spcPts val="0"/>
              </a:spcBef>
              <a:spcAft>
                <a:spcPts val="1900"/>
              </a:spcAft>
              <a:buClr>
                <a:srgbClr val="000000"/>
              </a:buClr>
              <a:buSzPct val="100000"/>
              <a:buFont typeface="Arial"/>
            </a:pPr>
            <a:r>
              <a:rPr lang="en" sz="1000">
                <a:solidFill>
                  <a:srgbClr val="000000"/>
                </a:solidFill>
                <a:latin typeface="Arial"/>
                <a:ea typeface="Arial"/>
                <a:cs typeface="Arial"/>
                <a:sym typeface="Arial"/>
              </a:rPr>
              <a:t>Severe anxiety.</a:t>
            </a:r>
          </a:p>
          <a:p>
            <a:pPr marL="457200" lvl="0" indent="-292100" rtl="0">
              <a:spcBef>
                <a:spcPts val="0"/>
              </a:spcBef>
              <a:spcAft>
                <a:spcPts val="1900"/>
              </a:spcAft>
              <a:buClr>
                <a:srgbClr val="000000"/>
              </a:buClr>
              <a:buSzPct val="100000"/>
              <a:buFont typeface="Arial"/>
            </a:pPr>
            <a:r>
              <a:rPr lang="en" sz="1000">
                <a:solidFill>
                  <a:srgbClr val="000000"/>
                </a:solidFill>
                <a:latin typeface="Arial"/>
                <a:ea typeface="Arial"/>
                <a:cs typeface="Arial"/>
                <a:sym typeface="Arial"/>
              </a:rPr>
              <a:t>Lack of appetite.</a:t>
            </a:r>
          </a:p>
          <a:p>
            <a:pPr marL="457200" lvl="0" indent="-292100" rtl="0">
              <a:spcBef>
                <a:spcPts val="0"/>
              </a:spcBef>
              <a:spcAft>
                <a:spcPts val="1900"/>
              </a:spcAft>
              <a:buClr>
                <a:srgbClr val="000000"/>
              </a:buClr>
              <a:buSzPct val="100000"/>
              <a:buFont typeface="Arial"/>
            </a:pPr>
            <a:r>
              <a:rPr lang="en" sz="1000">
                <a:solidFill>
                  <a:srgbClr val="000000"/>
                </a:solidFill>
                <a:latin typeface="Arial"/>
                <a:ea typeface="Arial"/>
                <a:cs typeface="Arial"/>
                <a:sym typeface="Arial"/>
              </a:rPr>
              <a:t>Teeth grinding.</a:t>
            </a:r>
          </a:p>
          <a:p>
            <a:pPr marL="457200" lvl="0" indent="-292100" rtl="0">
              <a:spcBef>
                <a:spcPts val="0"/>
              </a:spcBef>
              <a:spcAft>
                <a:spcPts val="1900"/>
              </a:spcAft>
              <a:buClr>
                <a:srgbClr val="000000"/>
              </a:buClr>
              <a:buSzPct val="100000"/>
              <a:buFont typeface="Arial"/>
            </a:pPr>
            <a:r>
              <a:rPr lang="en" sz="1000">
                <a:solidFill>
                  <a:srgbClr val="000000"/>
                </a:solidFill>
                <a:latin typeface="Arial"/>
                <a:ea typeface="Arial"/>
                <a:cs typeface="Arial"/>
                <a:sym typeface="Arial"/>
              </a:rPr>
              <a:t>Dizziness.</a:t>
            </a:r>
          </a:p>
          <a:p>
            <a:pPr marL="457200" lvl="0" indent="-292100" rtl="0">
              <a:spcBef>
                <a:spcPts val="0"/>
              </a:spcBef>
              <a:spcAft>
                <a:spcPts val="1900"/>
              </a:spcAft>
              <a:buClr>
                <a:srgbClr val="000000"/>
              </a:buClr>
              <a:buSzPct val="100000"/>
              <a:buFont typeface="Arial"/>
            </a:pPr>
            <a:r>
              <a:rPr lang="en" sz="1000">
                <a:solidFill>
                  <a:srgbClr val="000000"/>
                </a:solidFill>
                <a:latin typeface="Arial"/>
                <a:ea typeface="Arial"/>
                <a:cs typeface="Arial"/>
                <a:sym typeface="Arial"/>
              </a:rPr>
              <a:t>Increased heart rate.</a:t>
            </a:r>
          </a:p>
          <a:p>
            <a:pPr marL="457200" lvl="0" indent="-292100" rtl="0">
              <a:spcBef>
                <a:spcPts val="0"/>
              </a:spcBef>
              <a:spcAft>
                <a:spcPts val="1900"/>
              </a:spcAft>
              <a:buClr>
                <a:srgbClr val="000000"/>
              </a:buClr>
              <a:buSzPct val="100000"/>
              <a:buFont typeface="Arial"/>
            </a:pPr>
            <a:r>
              <a:rPr lang="en" sz="1000">
                <a:solidFill>
                  <a:srgbClr val="000000"/>
                </a:solidFill>
                <a:latin typeface="Arial"/>
                <a:ea typeface="Arial"/>
                <a:cs typeface="Arial"/>
                <a:sym typeface="Arial"/>
              </a:rPr>
              <a:t>Heart palpitations.</a:t>
            </a:r>
          </a:p>
          <a:p>
            <a:pPr marL="457200" lvl="0" indent="-292100" rtl="0">
              <a:spcBef>
                <a:spcPts val="0"/>
              </a:spcBef>
              <a:spcAft>
                <a:spcPts val="1900"/>
              </a:spcAft>
              <a:buClr>
                <a:srgbClr val="000000"/>
              </a:buClr>
              <a:buSzPct val="100000"/>
              <a:buFont typeface="Arial"/>
            </a:pPr>
            <a:r>
              <a:rPr lang="en" sz="1000">
                <a:solidFill>
                  <a:srgbClr val="000000"/>
                </a:solidFill>
                <a:latin typeface="Arial"/>
                <a:ea typeface="Arial"/>
                <a:cs typeface="Arial"/>
                <a:sym typeface="Arial"/>
              </a:rPr>
              <a:t>Rapid breathing rate.</a:t>
            </a:r>
          </a:p>
          <a:p>
            <a:pPr marL="457200" lvl="0" indent="-292100" rtl="0">
              <a:spcBef>
                <a:spcPts val="0"/>
              </a:spcBef>
              <a:spcAft>
                <a:spcPts val="1900"/>
              </a:spcAft>
              <a:buClr>
                <a:srgbClr val="000000"/>
              </a:buClr>
              <a:buSzPct val="100000"/>
              <a:buFont typeface="Arial"/>
            </a:pPr>
            <a:r>
              <a:rPr lang="en" sz="1000">
                <a:solidFill>
                  <a:srgbClr val="000000"/>
                </a:solidFill>
                <a:latin typeface="Arial"/>
                <a:ea typeface="Arial"/>
                <a:cs typeface="Arial"/>
                <a:sym typeface="Arial"/>
              </a:rPr>
              <a:t>Hypertension (high blood pressure).</a:t>
            </a:r>
          </a:p>
          <a:p>
            <a:pPr lvl="0" rtl="0">
              <a:spcBef>
                <a:spcPts val="0"/>
              </a:spcBef>
              <a:spcAft>
                <a:spcPts val="1900"/>
              </a:spcAft>
              <a:buNone/>
            </a:pPr>
            <a:endParaRPr sz="1000">
              <a:solidFill>
                <a:srgbClr val="000000"/>
              </a:solidFill>
              <a:latin typeface="Arial"/>
              <a:ea typeface="Arial"/>
              <a:cs typeface="Arial"/>
              <a:sym typeface="Arial"/>
            </a:endParaRPr>
          </a:p>
          <a:p>
            <a:pPr lvl="0" rtl="0">
              <a:spcBef>
                <a:spcPts val="0"/>
              </a:spcBef>
              <a:spcAft>
                <a:spcPts val="1900"/>
              </a:spcAft>
              <a:buNone/>
            </a:pPr>
            <a:endParaRPr sz="1200">
              <a:solidFill>
                <a:srgbClr val="000000"/>
              </a:solidFill>
              <a:latin typeface="Arial"/>
              <a:ea typeface="Arial"/>
              <a:cs typeface="Arial"/>
              <a:sym typeface="Arial"/>
            </a:endParaRPr>
          </a:p>
          <a:p>
            <a:pPr lvl="0">
              <a:spcBef>
                <a:spcPts val="0"/>
              </a:spcBef>
              <a:buNone/>
            </a:pPr>
            <a:endParaRPr>
              <a:solidFill>
                <a:srgbClr val="000000"/>
              </a:solidFill>
            </a:endParaRPr>
          </a:p>
        </p:txBody>
      </p:sp>
      <p:sp>
        <p:nvSpPr>
          <p:cNvPr id="128" name="Shape 128"/>
          <p:cNvSpPr txBox="1"/>
          <p:nvPr/>
        </p:nvSpPr>
        <p:spPr>
          <a:xfrm>
            <a:off x="3278725" y="1181700"/>
            <a:ext cx="4269300" cy="2178900"/>
          </a:xfrm>
          <a:prstGeom prst="rect">
            <a:avLst/>
          </a:prstGeom>
          <a:noFill/>
          <a:ln>
            <a:noFill/>
          </a:ln>
        </p:spPr>
        <p:txBody>
          <a:bodyPr lIns="91425" tIns="91425" rIns="91425" bIns="91425" anchor="t" anchorCtr="0">
            <a:noAutofit/>
          </a:bodyPr>
          <a:lstStyle/>
          <a:p>
            <a:pPr marL="457200" lvl="0" indent="-292100" rtl="0">
              <a:lnSpc>
                <a:spcPct val="115000"/>
              </a:lnSpc>
              <a:spcBef>
                <a:spcPts val="0"/>
              </a:spcBef>
              <a:spcAft>
                <a:spcPts val="1900"/>
              </a:spcAft>
              <a:buClr>
                <a:schemeClr val="dk1"/>
              </a:buClr>
              <a:buSzPct val="100000"/>
            </a:pPr>
            <a:r>
              <a:rPr lang="en" sz="1000">
                <a:solidFill>
                  <a:schemeClr val="dk1"/>
                </a:solidFill>
              </a:rPr>
              <a:t>Increased body temperature.</a:t>
            </a:r>
          </a:p>
          <a:p>
            <a:pPr marL="457200" lvl="0" indent="-292100" rtl="0">
              <a:lnSpc>
                <a:spcPct val="115000"/>
              </a:lnSpc>
              <a:spcBef>
                <a:spcPts val="0"/>
              </a:spcBef>
              <a:spcAft>
                <a:spcPts val="1900"/>
              </a:spcAft>
              <a:buClr>
                <a:schemeClr val="dk1"/>
              </a:buClr>
              <a:buSzPct val="100000"/>
            </a:pPr>
            <a:r>
              <a:rPr lang="en" sz="1000">
                <a:solidFill>
                  <a:schemeClr val="dk1"/>
                </a:solidFill>
              </a:rPr>
              <a:t>Erectile dysfunction.</a:t>
            </a:r>
          </a:p>
          <a:p>
            <a:pPr marL="457200" lvl="0" indent="-292100" rtl="0">
              <a:lnSpc>
                <a:spcPct val="115000"/>
              </a:lnSpc>
              <a:spcBef>
                <a:spcPts val="0"/>
              </a:spcBef>
              <a:spcAft>
                <a:spcPts val="1900"/>
              </a:spcAft>
              <a:buClr>
                <a:schemeClr val="dk1"/>
              </a:buClr>
              <a:buSzPct val="100000"/>
            </a:pPr>
            <a:r>
              <a:rPr lang="en" sz="1000">
                <a:solidFill>
                  <a:schemeClr val="dk1"/>
                </a:solidFill>
              </a:rPr>
              <a:t>Irregular heartbeat.</a:t>
            </a:r>
          </a:p>
          <a:p>
            <a:pPr marL="457200" lvl="0" indent="-292100" rtl="0">
              <a:lnSpc>
                <a:spcPct val="115000"/>
              </a:lnSpc>
              <a:spcBef>
                <a:spcPts val="0"/>
              </a:spcBef>
              <a:spcAft>
                <a:spcPts val="1900"/>
              </a:spcAft>
              <a:buClr>
                <a:schemeClr val="dk1"/>
              </a:buClr>
              <a:buSzPct val="100000"/>
            </a:pPr>
            <a:r>
              <a:rPr lang="en" sz="1000">
                <a:solidFill>
                  <a:schemeClr val="dk1"/>
                </a:solidFill>
              </a:rPr>
              <a:t>Paranoia.</a:t>
            </a:r>
          </a:p>
          <a:p>
            <a:pPr marL="457200" lvl="0" indent="-292100" rtl="0">
              <a:lnSpc>
                <a:spcPct val="115000"/>
              </a:lnSpc>
              <a:spcBef>
                <a:spcPts val="0"/>
              </a:spcBef>
              <a:spcAft>
                <a:spcPts val="1900"/>
              </a:spcAft>
              <a:buClr>
                <a:schemeClr val="dk1"/>
              </a:buClr>
              <a:buSzPct val="100000"/>
            </a:pPr>
            <a:r>
              <a:rPr lang="en" sz="1000">
                <a:solidFill>
                  <a:schemeClr val="dk1"/>
                </a:solidFill>
              </a:rPr>
              <a:t>Hallucinations.</a:t>
            </a:r>
          </a:p>
          <a:p>
            <a:pPr marL="457200" lvl="0" indent="-292100" rtl="0">
              <a:lnSpc>
                <a:spcPct val="115000"/>
              </a:lnSpc>
              <a:spcBef>
                <a:spcPts val="0"/>
              </a:spcBef>
              <a:spcAft>
                <a:spcPts val="1900"/>
              </a:spcAft>
              <a:buClr>
                <a:schemeClr val="dk1"/>
              </a:buClr>
              <a:buSzPct val="100000"/>
            </a:pPr>
            <a:r>
              <a:rPr lang="en" sz="1000">
                <a:solidFill>
                  <a:schemeClr val="dk1"/>
                </a:solidFill>
              </a:rPr>
              <a:t>Violent behavior.</a:t>
            </a:r>
          </a:p>
          <a:p>
            <a:pPr marL="457200" lvl="0" indent="-292100" rtl="0">
              <a:lnSpc>
                <a:spcPct val="115000"/>
              </a:lnSpc>
              <a:spcBef>
                <a:spcPts val="0"/>
              </a:spcBef>
              <a:spcAft>
                <a:spcPts val="1900"/>
              </a:spcAft>
              <a:buClr>
                <a:schemeClr val="dk1"/>
              </a:buClr>
              <a:buSzPct val="100000"/>
            </a:pPr>
            <a:r>
              <a:rPr lang="en" sz="1000">
                <a:solidFill>
                  <a:schemeClr val="dk1"/>
                </a:solidFill>
              </a:rPr>
              <a:t>Cravings for the drug.</a:t>
            </a:r>
          </a:p>
          <a:p>
            <a:pPr marL="457200" lvl="0" indent="-292100" rtl="0">
              <a:lnSpc>
                <a:spcPct val="115000"/>
              </a:lnSpc>
              <a:spcBef>
                <a:spcPts val="0"/>
              </a:spcBef>
              <a:spcAft>
                <a:spcPts val="1900"/>
              </a:spcAft>
              <a:buClr>
                <a:schemeClr val="dk1"/>
              </a:buClr>
              <a:buSzPct val="100000"/>
            </a:pPr>
            <a:r>
              <a:rPr lang="en" sz="1000">
                <a:solidFill>
                  <a:schemeClr val="dk1"/>
                </a:solidFill>
              </a:rPr>
              <a:t>Compulsive drug-seeking behavior.</a:t>
            </a:r>
          </a:p>
          <a:p>
            <a:pPr marL="457200" lvl="0" indent="-292100" rtl="0">
              <a:lnSpc>
                <a:spcPct val="115000"/>
              </a:lnSpc>
              <a:spcBef>
                <a:spcPts val="0"/>
              </a:spcBef>
              <a:spcAft>
                <a:spcPts val="1900"/>
              </a:spcAft>
              <a:buClr>
                <a:schemeClr val="dk1"/>
              </a:buClr>
              <a:buSzPct val="100000"/>
            </a:pPr>
            <a:r>
              <a:rPr lang="en" sz="1000">
                <a:solidFill>
                  <a:schemeClr val="dk1"/>
                </a:solidFill>
              </a:rPr>
              <a:t>Convulsions.</a:t>
            </a:r>
          </a:p>
          <a:p>
            <a:pPr marL="457200" lvl="0" indent="-292100" rtl="0">
              <a:lnSpc>
                <a:spcPct val="115000"/>
              </a:lnSpc>
              <a:spcBef>
                <a:spcPts val="0"/>
              </a:spcBef>
              <a:spcAft>
                <a:spcPts val="1900"/>
              </a:spcAft>
              <a:buClr>
                <a:schemeClr val="dk1"/>
              </a:buClr>
              <a:buSzPct val="100000"/>
            </a:pPr>
            <a:r>
              <a:rPr lang="en" sz="1000">
                <a:solidFill>
                  <a:schemeClr val="dk1"/>
                </a:solidFill>
              </a:rPr>
              <a:t>Respiratory problems.</a:t>
            </a:r>
          </a:p>
          <a:p>
            <a:pPr marL="457200" lvl="0" indent="-292100" rtl="0">
              <a:lnSpc>
                <a:spcPct val="115000"/>
              </a:lnSpc>
              <a:spcBef>
                <a:spcPts val="0"/>
              </a:spcBef>
              <a:spcAft>
                <a:spcPts val="1900"/>
              </a:spcAft>
              <a:buClr>
                <a:schemeClr val="dk1"/>
              </a:buClr>
              <a:buSzPct val="100000"/>
            </a:pPr>
            <a:r>
              <a:rPr lang="en" sz="1000">
                <a:solidFill>
                  <a:schemeClr val="dk1"/>
                </a:solidFill>
              </a:rPr>
              <a:t>Loss of coordination.</a:t>
            </a:r>
          </a:p>
          <a:p>
            <a:pPr marL="457200" lvl="0" indent="-292100" rtl="0">
              <a:lnSpc>
                <a:spcPct val="115000"/>
              </a:lnSpc>
              <a:spcBef>
                <a:spcPts val="0"/>
              </a:spcBef>
              <a:spcAft>
                <a:spcPts val="1900"/>
              </a:spcAft>
              <a:buClr>
                <a:schemeClr val="dk1"/>
              </a:buClr>
              <a:buSzPct val="100000"/>
            </a:pPr>
            <a:r>
              <a:rPr lang="en" sz="1000">
                <a:solidFill>
                  <a:schemeClr val="dk1"/>
                </a:solidFill>
              </a:rPr>
              <a:t>Obsessive behavior.</a:t>
            </a:r>
          </a:p>
        </p:txBody>
      </p:sp>
      <p:pic>
        <p:nvPicPr>
          <p:cNvPr id="129" name="Shape 129"/>
          <p:cNvPicPr preferRelativeResize="0"/>
          <p:nvPr/>
        </p:nvPicPr>
        <p:blipFill>
          <a:blip r:embed="rId3">
            <a:alphaModFix/>
          </a:blip>
          <a:stretch>
            <a:fillRect/>
          </a:stretch>
        </p:blipFill>
        <p:spPr>
          <a:xfrm>
            <a:off x="6825125" y="2516253"/>
            <a:ext cx="2318875" cy="26272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Shape 134"/>
          <p:cNvSpPr txBox="1">
            <a:spLocks noGrp="1"/>
          </p:cNvSpPr>
          <p:nvPr>
            <p:ph type="title"/>
          </p:nvPr>
        </p:nvSpPr>
        <p:spPr>
          <a:xfrm>
            <a:off x="311700" y="445025"/>
            <a:ext cx="8520600" cy="613200"/>
          </a:xfrm>
          <a:prstGeom prst="rect">
            <a:avLst/>
          </a:prstGeom>
        </p:spPr>
        <p:txBody>
          <a:bodyPr lIns="91425" tIns="91425" rIns="91425" bIns="91425" anchor="t" anchorCtr="0">
            <a:noAutofit/>
          </a:bodyPr>
          <a:lstStyle/>
          <a:p>
            <a:pPr lvl="0">
              <a:spcBef>
                <a:spcPts val="0"/>
              </a:spcBef>
              <a:buNone/>
            </a:pPr>
            <a:r>
              <a:rPr lang="en"/>
              <a:t>Identification</a:t>
            </a:r>
          </a:p>
        </p:txBody>
      </p:sp>
      <p:sp>
        <p:nvSpPr>
          <p:cNvPr id="135" name="Shape 135"/>
          <p:cNvSpPr txBox="1">
            <a:spLocks noGrp="1"/>
          </p:cNvSpPr>
          <p:nvPr>
            <p:ph type="body" idx="1"/>
          </p:nvPr>
        </p:nvSpPr>
        <p:spPr>
          <a:xfrm>
            <a:off x="311700" y="1171600"/>
            <a:ext cx="8520600" cy="3397200"/>
          </a:xfrm>
          <a:prstGeom prst="rect">
            <a:avLst/>
          </a:prstGeom>
        </p:spPr>
        <p:txBody>
          <a:bodyPr lIns="91425" tIns="91425" rIns="91425" bIns="91425" anchor="t" anchorCtr="0">
            <a:noAutofit/>
          </a:bodyPr>
          <a:lstStyle/>
          <a:p>
            <a:pPr lvl="0">
              <a:spcBef>
                <a:spcPts val="0"/>
              </a:spcBef>
              <a:buNone/>
            </a:pPr>
            <a:r>
              <a:rPr lang="en"/>
              <a:t>Usually in the form of a pill, however pills tend to look</a:t>
            </a:r>
          </a:p>
          <a:p>
            <a:pPr lvl="0">
              <a:spcBef>
                <a:spcPts val="0"/>
              </a:spcBef>
              <a:buNone/>
            </a:pPr>
            <a:r>
              <a:rPr lang="en"/>
              <a:t>alike incase you haven’t noticed so don’t expect a big flashy label or something.</a:t>
            </a:r>
          </a:p>
          <a:p>
            <a:pPr lvl="0" rtl="0">
              <a:lnSpc>
                <a:spcPct val="100000"/>
              </a:lnSpc>
              <a:spcBef>
                <a:spcPts val="0"/>
              </a:spcBef>
              <a:spcAft>
                <a:spcPts val="0"/>
              </a:spcAft>
              <a:buClr>
                <a:schemeClr val="dk1"/>
              </a:buClr>
              <a:buSzPct val="91666"/>
              <a:buFont typeface="Arial"/>
              <a:buNone/>
            </a:pPr>
            <a:r>
              <a:rPr lang="en" sz="1150">
                <a:solidFill>
                  <a:srgbClr val="000000"/>
                </a:solidFill>
                <a:latin typeface="Arial"/>
                <a:ea typeface="Arial"/>
                <a:cs typeface="Arial"/>
                <a:sym typeface="Arial"/>
              </a:rPr>
              <a:t>“Field "use" tests usually require a urine specimen, which is both inconvenient and obnoxious to handle. Urine is still the specimen of choice to detect the widest spectrum of drugs, but a newer test developed by Jant Pharmacal uses a saliva specimen instead of urine, and screens for drug metabolites at a much lower threshold than the urine-based tests. The OrAlert saliva-testing product will detect the use of amphetamine, methamphetamine, cocaine, opiates (heroin, codeine, morphine, etc.), marijuana, and phencyclidine (PCP). It is a self-contained, one-use package that requires that the test subject place a thermometer-size collection sponge, attached to a small handle, in his mouth and keep it there for three minutes until the sponge is saturated. The sponge is then withdrawn and inserted into the test kit. Ten minutes later, the appearance of one or two lines in the test window will indicate positive or negative results.</a:t>
            </a:r>
          </a:p>
          <a:p>
            <a:pPr lvl="0" rtl="0">
              <a:lnSpc>
                <a:spcPct val="100000"/>
              </a:lnSpc>
              <a:spcBef>
                <a:spcPts val="0"/>
              </a:spcBef>
              <a:spcAft>
                <a:spcPts val="0"/>
              </a:spcAft>
              <a:buClr>
                <a:schemeClr val="dk1"/>
              </a:buClr>
              <a:buSzPct val="91666"/>
              <a:buFont typeface="Arial"/>
              <a:buNone/>
            </a:pPr>
            <a:r>
              <a:rPr lang="en" sz="1150">
                <a:solidFill>
                  <a:srgbClr val="000000"/>
                </a:solidFill>
                <a:latin typeface="Arial"/>
                <a:ea typeface="Arial"/>
                <a:cs typeface="Arial"/>
                <a:sym typeface="Arial"/>
              </a:rPr>
              <a:t>One of the color lines is a control that shows whether there was a sufficient sample collected and if the kit was functioning properly, and will appear with any properly-administered test, regardless of results. The absence of a line in the test region of the strip designated for each drug indicates a positive test for that drug. The kit can then be sealed and sent to a laboratory for a confirming analysis, if desired.”</a:t>
            </a:r>
          </a:p>
          <a:p>
            <a:pPr lvl="0">
              <a:spcBef>
                <a:spcPts val="0"/>
              </a:spcBef>
              <a:buNone/>
            </a:pPr>
            <a:endParaRPr/>
          </a:p>
        </p:txBody>
      </p:sp>
      <p:pic>
        <p:nvPicPr>
          <p:cNvPr id="136" name="Shape 136"/>
          <p:cNvPicPr preferRelativeResize="0"/>
          <p:nvPr/>
        </p:nvPicPr>
        <p:blipFill>
          <a:blip r:embed="rId3">
            <a:alphaModFix/>
          </a:blip>
          <a:stretch>
            <a:fillRect/>
          </a:stretch>
        </p:blipFill>
        <p:spPr>
          <a:xfrm>
            <a:off x="6124562" y="-28375"/>
            <a:ext cx="3019425" cy="18669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Shape 141"/>
          <p:cNvSpPr txBox="1">
            <a:spLocks noGrp="1"/>
          </p:cNvSpPr>
          <p:nvPr>
            <p:ph type="title"/>
          </p:nvPr>
        </p:nvSpPr>
        <p:spPr>
          <a:xfrm>
            <a:off x="311700" y="445025"/>
            <a:ext cx="8520600" cy="613200"/>
          </a:xfrm>
          <a:prstGeom prst="rect">
            <a:avLst/>
          </a:prstGeom>
        </p:spPr>
        <p:txBody>
          <a:bodyPr lIns="91425" tIns="91425" rIns="91425" bIns="91425" anchor="t" anchorCtr="0">
            <a:noAutofit/>
          </a:bodyPr>
          <a:lstStyle/>
          <a:p>
            <a:pPr lvl="0">
              <a:spcBef>
                <a:spcPts val="0"/>
              </a:spcBef>
              <a:buNone/>
            </a:pPr>
            <a:r>
              <a:rPr lang="en"/>
              <a:t>Additional info</a:t>
            </a:r>
          </a:p>
        </p:txBody>
      </p:sp>
      <p:sp>
        <p:nvSpPr>
          <p:cNvPr id="142" name="Shape 142"/>
          <p:cNvSpPr txBox="1">
            <a:spLocks noGrp="1"/>
          </p:cNvSpPr>
          <p:nvPr>
            <p:ph type="body" idx="1"/>
          </p:nvPr>
        </p:nvSpPr>
        <p:spPr>
          <a:xfrm>
            <a:off x="311700" y="1171600"/>
            <a:ext cx="8520600" cy="3397200"/>
          </a:xfrm>
          <a:prstGeom prst="rect">
            <a:avLst/>
          </a:prstGeom>
        </p:spPr>
        <p:txBody>
          <a:bodyPr lIns="91425" tIns="91425" rIns="91425" bIns="91425" anchor="t" anchorCtr="0">
            <a:noAutofit/>
          </a:bodyPr>
          <a:lstStyle/>
          <a:p>
            <a:pPr lvl="0">
              <a:spcBef>
                <a:spcPts val="0"/>
              </a:spcBef>
              <a:buNone/>
            </a:pPr>
            <a:r>
              <a:rPr lang="en" u="sng">
                <a:solidFill>
                  <a:schemeClr val="hlink"/>
                </a:solidFill>
                <a:hlinkClick r:id="rId3"/>
              </a:rPr>
              <a:t>https://www.drugabuse.gov/publications/drugfacts/stimulant-adhd-medications-methylphenidate-amphetamines</a:t>
            </a:r>
          </a:p>
          <a:p>
            <a:pPr lvl="0">
              <a:spcBef>
                <a:spcPts val="0"/>
              </a:spcBef>
              <a:buNone/>
            </a:pPr>
            <a:r>
              <a:rPr lang="en"/>
              <a:t>Personal story time...</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Shape 147"/>
          <p:cNvSpPr txBox="1">
            <a:spLocks noGrp="1"/>
          </p:cNvSpPr>
          <p:nvPr>
            <p:ph type="title"/>
          </p:nvPr>
        </p:nvSpPr>
        <p:spPr>
          <a:xfrm>
            <a:off x="311700" y="445025"/>
            <a:ext cx="8520600" cy="613200"/>
          </a:xfrm>
          <a:prstGeom prst="rect">
            <a:avLst/>
          </a:prstGeom>
        </p:spPr>
        <p:txBody>
          <a:bodyPr lIns="91425" tIns="91425" rIns="91425" bIns="91425" anchor="t" anchorCtr="0">
            <a:noAutofit/>
          </a:bodyPr>
          <a:lstStyle/>
          <a:p>
            <a:pPr lvl="0">
              <a:spcBef>
                <a:spcPts val="0"/>
              </a:spcBef>
              <a:buNone/>
            </a:pPr>
            <a:r>
              <a:rPr lang="en"/>
              <a:t>Citations</a:t>
            </a:r>
          </a:p>
        </p:txBody>
      </p:sp>
      <p:sp>
        <p:nvSpPr>
          <p:cNvPr id="148" name="Shape 148"/>
          <p:cNvSpPr txBox="1">
            <a:spLocks noGrp="1"/>
          </p:cNvSpPr>
          <p:nvPr>
            <p:ph type="body" idx="1"/>
          </p:nvPr>
        </p:nvSpPr>
        <p:spPr>
          <a:xfrm>
            <a:off x="311700" y="1171600"/>
            <a:ext cx="8520600" cy="3397200"/>
          </a:xfrm>
          <a:prstGeom prst="rect">
            <a:avLst/>
          </a:prstGeom>
        </p:spPr>
        <p:txBody>
          <a:bodyPr lIns="91425" tIns="91425" rIns="91425" bIns="91425" anchor="t" anchorCtr="0">
            <a:noAutofit/>
          </a:bodyPr>
          <a:lstStyle/>
          <a:p>
            <a:pPr marL="457200" lvl="0" rtl="0">
              <a:lnSpc>
                <a:spcPct val="200000"/>
              </a:lnSpc>
              <a:spcBef>
                <a:spcPts val="0"/>
              </a:spcBef>
              <a:spcAft>
                <a:spcPts val="0"/>
              </a:spcAft>
              <a:buClr>
                <a:schemeClr val="dk1"/>
              </a:buClr>
              <a:buSzPct val="91666"/>
              <a:buFont typeface="Arial"/>
              <a:buNone/>
            </a:pPr>
            <a:r>
              <a:rPr lang="en" sz="1200">
                <a:latin typeface="Times New Roman"/>
                <a:ea typeface="Times New Roman"/>
                <a:cs typeface="Times New Roman"/>
                <a:sym typeface="Times New Roman"/>
              </a:rPr>
              <a:t>"A.addthis_button_compact {background:url("../AttachmentsByTitle/addthis.gif/$FILE/addthis.gif") 2px 0 No-repeat;padding:0 0 0 24px;display:block;line-height:1.4} .addthis_separator {display:none} Share |." </a:t>
            </a:r>
            <a:r>
              <a:rPr lang="en" sz="1200" i="1">
                <a:latin typeface="Times New Roman"/>
                <a:ea typeface="Times New Roman"/>
                <a:cs typeface="Times New Roman"/>
                <a:sym typeface="Times New Roman"/>
              </a:rPr>
              <a:t>Drugs Campaign - What Is Speed?</a:t>
            </a:r>
            <a:r>
              <a:rPr lang="en" sz="1200">
                <a:latin typeface="Times New Roman"/>
                <a:ea typeface="Times New Roman"/>
                <a:cs typeface="Times New Roman"/>
                <a:sym typeface="Times New Roman"/>
              </a:rPr>
              <a:t> N.p., n.d. Web. 24 Mar. 2017.</a:t>
            </a:r>
          </a:p>
          <a:p>
            <a:pPr marL="457200" lvl="0" rtl="0">
              <a:lnSpc>
                <a:spcPct val="200000"/>
              </a:lnSpc>
              <a:spcBef>
                <a:spcPts val="0"/>
              </a:spcBef>
              <a:spcAft>
                <a:spcPts val="0"/>
              </a:spcAft>
              <a:buClr>
                <a:schemeClr val="dk1"/>
              </a:buClr>
              <a:buSzPct val="91666"/>
              <a:buFont typeface="Arial"/>
              <a:buNone/>
            </a:pPr>
            <a:r>
              <a:rPr lang="en" sz="1200">
                <a:latin typeface="Times New Roman"/>
                <a:ea typeface="Times New Roman"/>
                <a:cs typeface="Times New Roman"/>
                <a:sym typeface="Times New Roman"/>
              </a:rPr>
              <a:t>"Amphetamine Uses, Dosage, Side Effects &amp; Warnings." </a:t>
            </a:r>
            <a:r>
              <a:rPr lang="en" sz="1200" i="1">
                <a:latin typeface="Times New Roman"/>
                <a:ea typeface="Times New Roman"/>
                <a:cs typeface="Times New Roman"/>
                <a:sym typeface="Times New Roman"/>
              </a:rPr>
              <a:t>Drugs.com</a:t>
            </a:r>
            <a:r>
              <a:rPr lang="en" sz="1200">
                <a:latin typeface="Times New Roman"/>
                <a:ea typeface="Times New Roman"/>
                <a:cs typeface="Times New Roman"/>
                <a:sym typeface="Times New Roman"/>
              </a:rPr>
              <a:t>. Drugs.com, n.d. Web. 24 Mar. 2017.</a:t>
            </a:r>
          </a:p>
          <a:p>
            <a:pPr marL="457200" lvl="0" rtl="0">
              <a:lnSpc>
                <a:spcPct val="200000"/>
              </a:lnSpc>
              <a:spcBef>
                <a:spcPts val="0"/>
              </a:spcBef>
              <a:spcAft>
                <a:spcPts val="0"/>
              </a:spcAft>
              <a:buClr>
                <a:schemeClr val="dk1"/>
              </a:buClr>
              <a:buSzPct val="91666"/>
              <a:buFont typeface="Arial"/>
              <a:buNone/>
            </a:pPr>
            <a:r>
              <a:rPr lang="en" sz="1200">
                <a:latin typeface="Times New Roman"/>
                <a:ea typeface="Times New Roman"/>
                <a:cs typeface="Times New Roman"/>
                <a:sym typeface="Times New Roman"/>
              </a:rPr>
              <a:t>B, S. M. "Speed Drug: Effects &amp; Health Warnings." </a:t>
            </a:r>
            <a:r>
              <a:rPr lang="en" sz="1200" i="1">
                <a:latin typeface="Times New Roman"/>
                <a:ea typeface="Times New Roman"/>
                <a:cs typeface="Times New Roman"/>
                <a:sym typeface="Times New Roman"/>
              </a:rPr>
              <a:t>Drugs.com</a:t>
            </a:r>
            <a:r>
              <a:rPr lang="en" sz="1200">
                <a:latin typeface="Times New Roman"/>
                <a:ea typeface="Times New Roman"/>
                <a:cs typeface="Times New Roman"/>
                <a:sym typeface="Times New Roman"/>
              </a:rPr>
              <a:t>. Drugs.com, Feb.-Mar. 2010. Web. 24 Mar. 2017.</a:t>
            </a:r>
          </a:p>
          <a:p>
            <a:pPr marL="457200" lvl="0" rtl="0">
              <a:lnSpc>
                <a:spcPct val="200000"/>
              </a:lnSpc>
              <a:spcBef>
                <a:spcPts val="0"/>
              </a:spcBef>
              <a:spcAft>
                <a:spcPts val="0"/>
              </a:spcAft>
              <a:buClr>
                <a:schemeClr val="dk1"/>
              </a:buClr>
              <a:buSzPct val="91666"/>
              <a:buFont typeface="Arial"/>
              <a:buNone/>
            </a:pPr>
            <a:r>
              <a:rPr lang="en" sz="1200" i="1">
                <a:latin typeface="Times New Roman"/>
                <a:ea typeface="Times New Roman"/>
                <a:cs typeface="Times New Roman"/>
                <a:sym typeface="Times New Roman"/>
              </a:rPr>
              <a:t>Fact Sheet</a:t>
            </a:r>
            <a:r>
              <a:rPr lang="en" sz="1200">
                <a:latin typeface="Times New Roman"/>
                <a:ea typeface="Times New Roman"/>
                <a:cs typeface="Times New Roman"/>
                <a:sym typeface="Times New Roman"/>
              </a:rPr>
              <a:t>. Boston, MA: Dept., 1988. Web.</a:t>
            </a:r>
          </a:p>
          <a:p>
            <a:pPr marL="457200" lvl="0" rtl="0">
              <a:lnSpc>
                <a:spcPct val="200000"/>
              </a:lnSpc>
              <a:spcBef>
                <a:spcPts val="0"/>
              </a:spcBef>
              <a:spcAft>
                <a:spcPts val="0"/>
              </a:spcAft>
              <a:buClr>
                <a:schemeClr val="dk1"/>
              </a:buClr>
              <a:buSzPct val="91666"/>
              <a:buFont typeface="Arial"/>
              <a:buNone/>
            </a:pPr>
            <a:r>
              <a:rPr lang="en" sz="1200">
                <a:latin typeface="Times New Roman"/>
                <a:ea typeface="Times New Roman"/>
                <a:cs typeface="Times New Roman"/>
                <a:sym typeface="Times New Roman"/>
              </a:rPr>
              <a:t>"List of Amphetamines." </a:t>
            </a:r>
            <a:r>
              <a:rPr lang="en" sz="1200" i="1">
                <a:latin typeface="Times New Roman"/>
                <a:ea typeface="Times New Roman"/>
                <a:cs typeface="Times New Roman"/>
                <a:sym typeface="Times New Roman"/>
              </a:rPr>
              <a:t>Amphetamines.com</a:t>
            </a:r>
            <a:r>
              <a:rPr lang="en" sz="1200">
                <a:latin typeface="Times New Roman"/>
                <a:ea typeface="Times New Roman"/>
                <a:cs typeface="Times New Roman"/>
                <a:sym typeface="Times New Roman"/>
              </a:rPr>
              <a:t>. N.p., n.d. Web. 24 Mar. 2017.</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Shape 153"/>
          <p:cNvSpPr txBox="1">
            <a:spLocks noGrp="1"/>
          </p:cNvSpPr>
          <p:nvPr>
            <p:ph type="title"/>
          </p:nvPr>
        </p:nvSpPr>
        <p:spPr>
          <a:xfrm>
            <a:off x="311700" y="445025"/>
            <a:ext cx="8520600" cy="613200"/>
          </a:xfrm>
          <a:prstGeom prst="rect">
            <a:avLst/>
          </a:prstGeom>
        </p:spPr>
        <p:txBody>
          <a:bodyPr lIns="91425" tIns="91425" rIns="91425" bIns="91425" anchor="t" anchorCtr="0">
            <a:noAutofit/>
          </a:bodyPr>
          <a:lstStyle/>
          <a:p>
            <a:pPr lvl="0">
              <a:spcBef>
                <a:spcPts val="0"/>
              </a:spcBef>
              <a:buNone/>
            </a:pPr>
            <a:r>
              <a:rPr lang="en"/>
              <a:t>Procedure</a:t>
            </a:r>
          </a:p>
        </p:txBody>
      </p:sp>
      <p:sp>
        <p:nvSpPr>
          <p:cNvPr id="154" name="Shape 154"/>
          <p:cNvSpPr txBox="1">
            <a:spLocks noGrp="1"/>
          </p:cNvSpPr>
          <p:nvPr>
            <p:ph type="body" idx="1"/>
          </p:nvPr>
        </p:nvSpPr>
        <p:spPr>
          <a:xfrm>
            <a:off x="311700" y="1171675"/>
            <a:ext cx="3999900" cy="3397200"/>
          </a:xfrm>
          <a:prstGeom prst="rect">
            <a:avLst/>
          </a:prstGeom>
        </p:spPr>
        <p:txBody>
          <a:bodyPr lIns="91425" tIns="91425" rIns="91425" bIns="91425" anchor="t" anchorCtr="0">
            <a:noAutofit/>
          </a:bodyPr>
          <a:lstStyle/>
          <a:p>
            <a:pPr marL="457200" lvl="0" indent="-330200">
              <a:spcBef>
                <a:spcPts val="0"/>
              </a:spcBef>
              <a:buSzPct val="100000"/>
              <a:buNone/>
            </a:pPr>
            <a:r>
              <a:rPr lang="en" sz="1600"/>
              <a:t>Lorem ipsum dolor sit amet, consectetur adipiscing elit, sed do eiusmod tempor incididunt ut labore et dolore magna aliqua</a:t>
            </a:r>
          </a:p>
          <a:p>
            <a:pPr marL="457200" lvl="0" indent="-330200">
              <a:spcBef>
                <a:spcPts val="0"/>
              </a:spcBef>
              <a:buSzPct val="100000"/>
              <a:buNone/>
            </a:pPr>
            <a:r>
              <a:rPr lang="en" sz="1600"/>
              <a:t>Incididunt ut labore et dolore</a:t>
            </a:r>
          </a:p>
          <a:p>
            <a:pPr marL="457200" lvl="0" indent="-330200">
              <a:spcBef>
                <a:spcPts val="0"/>
              </a:spcBef>
              <a:buSzPct val="100000"/>
              <a:buNone/>
            </a:pPr>
            <a:r>
              <a:rPr lang="en" sz="1600"/>
              <a:t>Consectetur adipiscing elit, sed do eiusmod tempor incididunt ut labore et dolore magna aliqua</a:t>
            </a:r>
          </a:p>
          <a:p>
            <a:pPr marL="457200" lvl="0" indent="-330200">
              <a:spcBef>
                <a:spcPts val="0"/>
              </a:spcBef>
              <a:buSzPct val="100000"/>
              <a:buNone/>
            </a:pPr>
            <a:r>
              <a:rPr lang="en" sz="1600"/>
              <a:t>Incididunt ut labore et dolore</a:t>
            </a:r>
          </a:p>
        </p:txBody>
      </p:sp>
      <p:pic>
        <p:nvPicPr>
          <p:cNvPr id="155" name="Shape 155" descr="Overhead shot of hand holding cup of light-colored tea with lemon slices floating in it"/>
          <p:cNvPicPr preferRelativeResize="0"/>
          <p:nvPr/>
        </p:nvPicPr>
        <p:blipFill rotWithShape="1">
          <a:blip r:embed="rId3">
            <a:alphaModFix/>
          </a:blip>
          <a:srcRect l="17813" r="16061" b="4067"/>
          <a:stretch/>
        </p:blipFill>
        <p:spPr>
          <a:xfrm>
            <a:off x="4705150" y="342525"/>
            <a:ext cx="2035799" cy="1955426"/>
          </a:xfrm>
          <a:prstGeom prst="rect">
            <a:avLst/>
          </a:prstGeom>
          <a:noFill/>
          <a:ln>
            <a:noFill/>
          </a:ln>
        </p:spPr>
      </p:pic>
      <p:pic>
        <p:nvPicPr>
          <p:cNvPr id="156" name="Shape 156" descr="Modern, round computer speaker"/>
          <p:cNvPicPr preferRelativeResize="0"/>
          <p:nvPr/>
        </p:nvPicPr>
        <p:blipFill rotWithShape="1">
          <a:blip r:embed="rId4">
            <a:alphaModFix/>
          </a:blip>
          <a:srcRect l="6179" t="10754" r="35687" b="15127"/>
          <a:stretch/>
        </p:blipFill>
        <p:spPr>
          <a:xfrm>
            <a:off x="6796425" y="342525"/>
            <a:ext cx="2035799" cy="1946699"/>
          </a:xfrm>
          <a:prstGeom prst="rect">
            <a:avLst/>
          </a:prstGeom>
          <a:noFill/>
          <a:ln>
            <a:noFill/>
          </a:ln>
        </p:spPr>
      </p:pic>
      <p:pic>
        <p:nvPicPr>
          <p:cNvPr id="157" name="Shape 157" descr="Empty upside down mason jars resting on picket fence posts"/>
          <p:cNvPicPr preferRelativeResize="0"/>
          <p:nvPr/>
        </p:nvPicPr>
        <p:blipFill rotWithShape="1">
          <a:blip r:embed="rId5">
            <a:alphaModFix/>
          </a:blip>
          <a:srcRect l="9164" t="13038" r="3636" b="9949"/>
          <a:stretch/>
        </p:blipFill>
        <p:spPr>
          <a:xfrm>
            <a:off x="4705200" y="2336175"/>
            <a:ext cx="4127098" cy="2420351"/>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Shape 162"/>
          <p:cNvSpPr txBox="1">
            <a:spLocks noGrp="1"/>
          </p:cNvSpPr>
          <p:nvPr>
            <p:ph type="title"/>
          </p:nvPr>
        </p:nvSpPr>
        <p:spPr>
          <a:xfrm>
            <a:off x="512700" y="1893300"/>
            <a:ext cx="8118600" cy="1522800"/>
          </a:xfrm>
          <a:prstGeom prst="rect">
            <a:avLst/>
          </a:prstGeom>
        </p:spPr>
        <p:txBody>
          <a:bodyPr lIns="91425" tIns="91425" rIns="91425" bIns="91425" anchor="b" anchorCtr="0">
            <a:noAutofit/>
          </a:bodyPr>
          <a:lstStyle/>
          <a:p>
            <a:pPr lvl="0">
              <a:spcBef>
                <a:spcPts val="0"/>
              </a:spcBef>
              <a:buNone/>
            </a:pPr>
            <a:r>
              <a:rPr lang="en"/>
              <a:t>Hypothesis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Shape 167"/>
          <p:cNvSpPr txBox="1">
            <a:spLocks noGrp="1"/>
          </p:cNvSpPr>
          <p:nvPr>
            <p:ph type="title"/>
          </p:nvPr>
        </p:nvSpPr>
        <p:spPr>
          <a:xfrm>
            <a:off x="490250" y="526350"/>
            <a:ext cx="5604000" cy="4090800"/>
          </a:xfrm>
          <a:prstGeom prst="rect">
            <a:avLst/>
          </a:prstGeom>
        </p:spPr>
        <p:txBody>
          <a:bodyPr lIns="91425" tIns="91425" rIns="91425" bIns="91425" anchor="ctr" anchorCtr="0">
            <a:noAutofit/>
          </a:bodyPr>
          <a:lstStyle/>
          <a:p>
            <a:pPr lvl="0">
              <a:spcBef>
                <a:spcPts val="0"/>
              </a:spcBef>
              <a:buNone/>
            </a:pPr>
            <a:r>
              <a:rPr lang="en"/>
              <a:t>Tell the audience what you expect to happen...</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pic>
        <p:nvPicPr>
          <p:cNvPr id="172" name="Shape 172" descr="Looking through a cardboard paper-towel roll towards light at the end of it"/>
          <p:cNvPicPr preferRelativeResize="0"/>
          <p:nvPr/>
        </p:nvPicPr>
        <p:blipFill rotWithShape="1">
          <a:blip r:embed="rId3">
            <a:alphaModFix/>
          </a:blip>
          <a:srcRect l="22872" t="1578" r="19354" b="984"/>
          <a:stretch/>
        </p:blipFill>
        <p:spPr>
          <a:xfrm>
            <a:off x="0" y="0"/>
            <a:ext cx="4576348" cy="5143500"/>
          </a:xfrm>
          <a:prstGeom prst="rect">
            <a:avLst/>
          </a:prstGeom>
          <a:noFill/>
          <a:ln>
            <a:noFill/>
          </a:ln>
        </p:spPr>
      </p:pic>
      <p:pic>
        <p:nvPicPr>
          <p:cNvPr id="173" name="Shape 173" descr="Overhead shot of various masculine accessories including large headphones, a bow-tie, and a wrist watch"/>
          <p:cNvPicPr preferRelativeResize="0"/>
          <p:nvPr/>
        </p:nvPicPr>
        <p:blipFill rotWithShape="1">
          <a:blip r:embed="rId4">
            <a:alphaModFix/>
          </a:blip>
          <a:srcRect l="37422" t="840" r="8654" b="6840"/>
          <a:stretch/>
        </p:blipFill>
        <p:spPr>
          <a:xfrm>
            <a:off x="4576350" y="0"/>
            <a:ext cx="4567649" cy="5143199"/>
          </a:xfrm>
          <a:prstGeom prst="rect">
            <a:avLst/>
          </a:prstGeom>
          <a:noFill/>
          <a:ln>
            <a:noFill/>
          </a:ln>
        </p:spPr>
      </p:pic>
      <p:sp>
        <p:nvSpPr>
          <p:cNvPr id="174" name="Shape 174"/>
          <p:cNvSpPr txBox="1">
            <a:spLocks noGrp="1"/>
          </p:cNvSpPr>
          <p:nvPr>
            <p:ph type="body" idx="1"/>
          </p:nvPr>
        </p:nvSpPr>
        <p:spPr>
          <a:xfrm>
            <a:off x="311700" y="4230575"/>
            <a:ext cx="5998800" cy="605100"/>
          </a:xfrm>
          <a:prstGeom prst="rect">
            <a:avLst/>
          </a:prstGeom>
          <a:solidFill>
            <a:schemeClr val="lt1"/>
          </a:solidFill>
        </p:spPr>
        <p:txBody>
          <a:bodyPr lIns="91425" tIns="91425" rIns="91425" bIns="91425" anchor="ctr" anchorCtr="0">
            <a:noAutofit/>
          </a:bodyPr>
          <a:lstStyle/>
          <a:p>
            <a:pPr lvl="0">
              <a:spcBef>
                <a:spcPts val="0"/>
              </a:spcBef>
              <a:buNone/>
            </a:pPr>
            <a:r>
              <a:rPr lang="en"/>
              <a:t>The experiment</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Shape 179"/>
          <p:cNvSpPr txBox="1">
            <a:spLocks noGrp="1"/>
          </p:cNvSpPr>
          <p:nvPr>
            <p:ph type="title"/>
          </p:nvPr>
        </p:nvSpPr>
        <p:spPr>
          <a:xfrm>
            <a:off x="311700" y="445025"/>
            <a:ext cx="8520600" cy="613200"/>
          </a:xfrm>
          <a:prstGeom prst="rect">
            <a:avLst/>
          </a:prstGeom>
        </p:spPr>
        <p:txBody>
          <a:bodyPr lIns="91425" tIns="91425" rIns="91425" bIns="91425" anchor="t" anchorCtr="0">
            <a:noAutofit/>
          </a:bodyPr>
          <a:lstStyle/>
          <a:p>
            <a:pPr lvl="0">
              <a:spcBef>
                <a:spcPts val="0"/>
              </a:spcBef>
              <a:buNone/>
            </a:pPr>
            <a:r>
              <a:rPr lang="en"/>
              <a:t>Conclusion</a:t>
            </a:r>
          </a:p>
        </p:txBody>
      </p:sp>
      <p:sp>
        <p:nvSpPr>
          <p:cNvPr id="180" name="Shape 180"/>
          <p:cNvSpPr txBox="1">
            <a:spLocks noGrp="1"/>
          </p:cNvSpPr>
          <p:nvPr>
            <p:ph type="body" idx="1"/>
          </p:nvPr>
        </p:nvSpPr>
        <p:spPr>
          <a:xfrm>
            <a:off x="311699" y="1171600"/>
            <a:ext cx="6176400" cy="3397200"/>
          </a:xfrm>
          <a:prstGeom prst="rect">
            <a:avLst/>
          </a:prstGeom>
        </p:spPr>
        <p:txBody>
          <a:bodyPr lIns="91425" tIns="91425" rIns="91425" bIns="91425" anchor="t" anchorCtr="0">
            <a:noAutofit/>
          </a:bodyPr>
          <a:lstStyle/>
          <a:p>
            <a:pPr lvl="0">
              <a:spcBef>
                <a:spcPts val="0"/>
              </a:spcBef>
              <a:buNone/>
            </a:pPr>
            <a:r>
              <a:rPr lang="en"/>
              <a:t>Lorem ipsum dolor sit amet, consectetur adipiscing elit, sed do eiusmod tempor incididunt ut labore et dolore magna aliqua. Ut enim ad minim veniam, quis nostrud exercitation ullamco laboris nisi ut aliquip.</a:t>
            </a:r>
          </a:p>
        </p:txBody>
      </p:sp>
      <p:pic>
        <p:nvPicPr>
          <p:cNvPr id="181" name="Shape 181"/>
          <p:cNvPicPr preferRelativeResize="0"/>
          <p:nvPr/>
        </p:nvPicPr>
        <p:blipFill>
          <a:blip r:embed="rId3">
            <a:alphaModFix/>
          </a:blip>
          <a:stretch>
            <a:fillRect/>
          </a:stretch>
        </p:blipFill>
        <p:spPr>
          <a:xfrm>
            <a:off x="0" y="3016125"/>
            <a:ext cx="3778125" cy="2127375"/>
          </a:xfrm>
          <a:prstGeom prst="rect">
            <a:avLst/>
          </a:prstGeom>
          <a:noFill/>
          <a:ln>
            <a:noFill/>
          </a:ln>
        </p:spPr>
      </p:pic>
      <p:pic>
        <p:nvPicPr>
          <p:cNvPr id="182" name="Shape 182"/>
          <p:cNvPicPr preferRelativeResize="0"/>
          <p:nvPr/>
        </p:nvPicPr>
        <p:blipFill>
          <a:blip r:embed="rId4">
            <a:alphaModFix/>
          </a:blip>
          <a:stretch>
            <a:fillRect/>
          </a:stretch>
        </p:blipFill>
        <p:spPr>
          <a:xfrm>
            <a:off x="3778125" y="3016128"/>
            <a:ext cx="3751229" cy="2127374"/>
          </a:xfrm>
          <a:prstGeom prst="rect">
            <a:avLst/>
          </a:prstGeom>
          <a:noFill/>
          <a:ln>
            <a:noFill/>
          </a:ln>
        </p:spPr>
      </p:pic>
      <p:pic>
        <p:nvPicPr>
          <p:cNvPr id="183" name="Shape 183"/>
          <p:cNvPicPr preferRelativeResize="0"/>
          <p:nvPr/>
        </p:nvPicPr>
        <p:blipFill>
          <a:blip r:embed="rId5">
            <a:alphaModFix/>
          </a:blip>
          <a:stretch>
            <a:fillRect/>
          </a:stretch>
        </p:blipFill>
        <p:spPr>
          <a:xfrm>
            <a:off x="7529349" y="3752424"/>
            <a:ext cx="1614650" cy="1391075"/>
          </a:xfrm>
          <a:prstGeom prst="rect">
            <a:avLst/>
          </a:prstGeom>
          <a:noFill/>
          <a:ln>
            <a:noFill/>
          </a:ln>
        </p:spPr>
      </p:pic>
      <p:pic>
        <p:nvPicPr>
          <p:cNvPr id="184" name="Shape 184"/>
          <p:cNvPicPr preferRelativeResize="0"/>
          <p:nvPr/>
        </p:nvPicPr>
        <p:blipFill>
          <a:blip r:embed="rId6">
            <a:alphaModFix/>
          </a:blip>
          <a:stretch>
            <a:fillRect/>
          </a:stretch>
        </p:blipFill>
        <p:spPr>
          <a:xfrm>
            <a:off x="6286500" y="958800"/>
            <a:ext cx="2857500" cy="28575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Shape 189"/>
          <p:cNvSpPr txBox="1">
            <a:spLocks noGrp="1"/>
          </p:cNvSpPr>
          <p:nvPr>
            <p:ph type="title"/>
          </p:nvPr>
        </p:nvSpPr>
        <p:spPr>
          <a:xfrm>
            <a:off x="311700" y="445025"/>
            <a:ext cx="8520600" cy="613200"/>
          </a:xfrm>
          <a:prstGeom prst="rect">
            <a:avLst/>
          </a:prstGeom>
        </p:spPr>
        <p:txBody>
          <a:bodyPr lIns="91425" tIns="91425" rIns="91425" bIns="91425" anchor="t" anchorCtr="0">
            <a:noAutofit/>
          </a:bodyPr>
          <a:lstStyle/>
          <a:p>
            <a:pPr lvl="0">
              <a:spcBef>
                <a:spcPts val="0"/>
              </a:spcBef>
              <a:buNone/>
            </a:pPr>
            <a:r>
              <a:rPr lang="en"/>
              <a:t>Formal apology for the memes</a:t>
            </a:r>
          </a:p>
        </p:txBody>
      </p:sp>
      <p:sp>
        <p:nvSpPr>
          <p:cNvPr id="190" name="Shape 190"/>
          <p:cNvSpPr txBox="1">
            <a:spLocks noGrp="1"/>
          </p:cNvSpPr>
          <p:nvPr>
            <p:ph type="body" idx="1"/>
          </p:nvPr>
        </p:nvSpPr>
        <p:spPr>
          <a:xfrm>
            <a:off x="311700" y="1171600"/>
            <a:ext cx="8520600" cy="3397200"/>
          </a:xfrm>
          <a:prstGeom prst="rect">
            <a:avLst/>
          </a:prstGeom>
        </p:spPr>
        <p:txBody>
          <a:bodyPr lIns="91425" tIns="91425" rIns="91425" bIns="91425" anchor="t" anchorCtr="0">
            <a:noAutofit/>
          </a:bodyPr>
          <a:lstStyle/>
          <a:p>
            <a:pPr lvl="0">
              <a:spcBef>
                <a:spcPts val="0"/>
              </a:spcBef>
              <a:buNone/>
            </a:pPr>
            <a:r>
              <a:rPr lang="en"/>
              <a:t>Sorry if any offended you but i don't care. Its funny. Deal wit it.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Shape 68"/>
          <p:cNvSpPr txBox="1">
            <a:spLocks noGrp="1"/>
          </p:cNvSpPr>
          <p:nvPr>
            <p:ph type="title"/>
          </p:nvPr>
        </p:nvSpPr>
        <p:spPr>
          <a:xfrm>
            <a:off x="490250" y="526350"/>
            <a:ext cx="5604000" cy="4090800"/>
          </a:xfrm>
          <a:prstGeom prst="rect">
            <a:avLst/>
          </a:prstGeom>
        </p:spPr>
        <p:txBody>
          <a:bodyPr lIns="91425" tIns="91425" rIns="91425" bIns="91425" anchor="ctr" anchorCtr="0">
            <a:noAutofit/>
          </a:bodyPr>
          <a:lstStyle/>
          <a:p>
            <a:pPr lvl="0">
              <a:spcBef>
                <a:spcPts val="0"/>
              </a:spcBef>
              <a:buNone/>
            </a:pPr>
            <a:r>
              <a:rPr lang="en"/>
              <a:t>What are Amphetamines</a:t>
            </a:r>
          </a:p>
          <a:p>
            <a:pPr lvl="0">
              <a:spcBef>
                <a:spcPts val="0"/>
              </a:spcBef>
              <a:buNone/>
            </a:pPr>
            <a:r>
              <a:rPr lang="en"/>
              <a:t>Commonly used for?</a:t>
            </a:r>
          </a:p>
        </p:txBody>
      </p:sp>
      <p:pic>
        <p:nvPicPr>
          <p:cNvPr id="69" name="Shape 69"/>
          <p:cNvPicPr preferRelativeResize="0"/>
          <p:nvPr/>
        </p:nvPicPr>
        <p:blipFill>
          <a:blip r:embed="rId3">
            <a:alphaModFix/>
          </a:blip>
          <a:stretch>
            <a:fillRect/>
          </a:stretch>
        </p:blipFill>
        <p:spPr>
          <a:xfrm>
            <a:off x="5214449" y="0"/>
            <a:ext cx="3929549" cy="261492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Shape 74"/>
          <p:cNvSpPr txBox="1">
            <a:spLocks noGrp="1"/>
          </p:cNvSpPr>
          <p:nvPr>
            <p:ph type="title"/>
          </p:nvPr>
        </p:nvSpPr>
        <p:spPr>
          <a:xfrm>
            <a:off x="311700" y="445025"/>
            <a:ext cx="8520600" cy="613200"/>
          </a:xfrm>
          <a:prstGeom prst="rect">
            <a:avLst/>
          </a:prstGeom>
        </p:spPr>
        <p:txBody>
          <a:bodyPr lIns="91425" tIns="91425" rIns="91425" bIns="91425" anchor="t" anchorCtr="0">
            <a:noAutofit/>
          </a:bodyPr>
          <a:lstStyle/>
          <a:p>
            <a:pPr lvl="0">
              <a:spcBef>
                <a:spcPts val="0"/>
              </a:spcBef>
              <a:buNone/>
            </a:pPr>
            <a:r>
              <a:rPr lang="en"/>
              <a:t>Amphetamines are commonly used to treat ADHD</a:t>
            </a:r>
          </a:p>
        </p:txBody>
      </p:sp>
      <p:sp>
        <p:nvSpPr>
          <p:cNvPr id="75" name="Shape 75"/>
          <p:cNvSpPr txBox="1">
            <a:spLocks noGrp="1"/>
          </p:cNvSpPr>
          <p:nvPr>
            <p:ph type="body" idx="1"/>
          </p:nvPr>
        </p:nvSpPr>
        <p:spPr>
          <a:xfrm>
            <a:off x="311700" y="1171600"/>
            <a:ext cx="8520600" cy="3397200"/>
          </a:xfrm>
          <a:prstGeom prst="rect">
            <a:avLst/>
          </a:prstGeom>
        </p:spPr>
        <p:txBody>
          <a:bodyPr lIns="91425" tIns="91425" rIns="91425" bIns="91425" anchor="t" anchorCtr="0">
            <a:noAutofit/>
          </a:bodyPr>
          <a:lstStyle/>
          <a:p>
            <a:pPr lvl="0">
              <a:spcBef>
                <a:spcPts val="0"/>
              </a:spcBef>
              <a:buNone/>
            </a:pPr>
            <a:r>
              <a:rPr lang="en"/>
              <a:t>Amphetamine is a central nervous system stimulant that affects chemicals in the brain and nerves that contribute to hyperactivity and impulse control.</a:t>
            </a:r>
          </a:p>
          <a:p>
            <a:pPr lvl="0">
              <a:spcBef>
                <a:spcPts val="0"/>
              </a:spcBef>
              <a:buNone/>
            </a:pPr>
            <a:r>
              <a:rPr lang="en"/>
              <a:t>In simplified english; It controls how you feel, reducing the desire for sleep, social activity, food, etc. Helps focus mind on specific details.</a:t>
            </a:r>
          </a:p>
        </p:txBody>
      </p:sp>
      <p:pic>
        <p:nvPicPr>
          <p:cNvPr id="76" name="Shape 76"/>
          <p:cNvPicPr preferRelativeResize="0"/>
          <p:nvPr/>
        </p:nvPicPr>
        <p:blipFill>
          <a:blip r:embed="rId3">
            <a:alphaModFix/>
          </a:blip>
          <a:stretch>
            <a:fillRect/>
          </a:stretch>
        </p:blipFill>
        <p:spPr>
          <a:xfrm>
            <a:off x="6389303" y="2388803"/>
            <a:ext cx="2754699" cy="275469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Shape 81"/>
          <p:cNvSpPr txBox="1">
            <a:spLocks noGrp="1"/>
          </p:cNvSpPr>
          <p:nvPr>
            <p:ph type="title"/>
          </p:nvPr>
        </p:nvSpPr>
        <p:spPr>
          <a:xfrm>
            <a:off x="311700" y="555600"/>
            <a:ext cx="2808000" cy="755700"/>
          </a:xfrm>
          <a:prstGeom prst="rect">
            <a:avLst/>
          </a:prstGeom>
        </p:spPr>
        <p:txBody>
          <a:bodyPr lIns="91425" tIns="91425" rIns="91425" bIns="91425" anchor="b" anchorCtr="0">
            <a:noAutofit/>
          </a:bodyPr>
          <a:lstStyle/>
          <a:p>
            <a:pPr lvl="0">
              <a:spcBef>
                <a:spcPts val="0"/>
              </a:spcBef>
              <a:buNone/>
            </a:pPr>
            <a:r>
              <a:rPr lang="en"/>
              <a:t>Street names</a:t>
            </a:r>
          </a:p>
        </p:txBody>
      </p:sp>
      <p:sp>
        <p:nvSpPr>
          <p:cNvPr id="82" name="Shape 82"/>
          <p:cNvSpPr txBox="1">
            <a:spLocks noGrp="1"/>
          </p:cNvSpPr>
          <p:nvPr>
            <p:ph type="body" idx="1"/>
          </p:nvPr>
        </p:nvSpPr>
        <p:spPr>
          <a:xfrm>
            <a:off x="311700" y="1389600"/>
            <a:ext cx="2808000" cy="3179400"/>
          </a:xfrm>
          <a:prstGeom prst="rect">
            <a:avLst/>
          </a:prstGeom>
        </p:spPr>
        <p:txBody>
          <a:bodyPr lIns="91425" tIns="91425" rIns="91425" bIns="91425" anchor="t" anchorCtr="0">
            <a:noAutofit/>
          </a:bodyPr>
          <a:lstStyle/>
          <a:p>
            <a:pPr marL="457200" lvl="0" indent="-228600" rtl="0">
              <a:spcBef>
                <a:spcPts val="0"/>
              </a:spcBef>
            </a:pPr>
            <a:r>
              <a:rPr lang="en"/>
              <a:t>Speed</a:t>
            </a:r>
          </a:p>
          <a:p>
            <a:pPr marL="457200" lvl="0" indent="-228600" rtl="0">
              <a:spcBef>
                <a:spcPts val="0"/>
              </a:spcBef>
            </a:pPr>
            <a:r>
              <a:rPr lang="en"/>
              <a:t>Jelly beans</a:t>
            </a:r>
          </a:p>
          <a:p>
            <a:pPr marL="457200" lvl="0" indent="-228600" rtl="0">
              <a:spcBef>
                <a:spcPts val="0"/>
              </a:spcBef>
            </a:pPr>
            <a:r>
              <a:rPr lang="en"/>
              <a:t>Coast to coast</a:t>
            </a:r>
          </a:p>
          <a:p>
            <a:pPr marL="457200" lvl="0" indent="-228600" rtl="0">
              <a:spcBef>
                <a:spcPts val="0"/>
              </a:spcBef>
            </a:pPr>
            <a:r>
              <a:rPr lang="en"/>
              <a:t>Uppers</a:t>
            </a:r>
          </a:p>
          <a:p>
            <a:pPr marL="457200" lvl="0" indent="-228600" rtl="0">
              <a:spcBef>
                <a:spcPts val="0"/>
              </a:spcBef>
            </a:pPr>
            <a:r>
              <a:rPr lang="en"/>
              <a:t>Sparkles</a:t>
            </a:r>
          </a:p>
          <a:p>
            <a:pPr marL="457200" lvl="0" indent="-228600" rtl="0">
              <a:spcBef>
                <a:spcPts val="0"/>
              </a:spcBef>
            </a:pPr>
            <a:r>
              <a:rPr lang="en"/>
              <a:t>Snap</a:t>
            </a:r>
          </a:p>
          <a:p>
            <a:pPr marL="457200" lvl="0" indent="-228600" rtl="0">
              <a:spcBef>
                <a:spcPts val="0"/>
              </a:spcBef>
            </a:pPr>
            <a:r>
              <a:rPr lang="en"/>
              <a:t>Peppers</a:t>
            </a:r>
          </a:p>
          <a:p>
            <a:pPr marL="457200" lvl="0" indent="-228600" rtl="0">
              <a:spcBef>
                <a:spcPts val="0"/>
              </a:spcBef>
            </a:pPr>
            <a:r>
              <a:rPr lang="en"/>
              <a:t>Wake me ups</a:t>
            </a:r>
          </a:p>
          <a:p>
            <a:pPr marL="457200" lvl="0" indent="-228600">
              <a:spcBef>
                <a:spcPts val="0"/>
              </a:spcBef>
            </a:pPr>
            <a:r>
              <a:rPr lang="en"/>
              <a:t>Zaps</a:t>
            </a:r>
          </a:p>
        </p:txBody>
      </p:sp>
      <p:sp>
        <p:nvSpPr>
          <p:cNvPr id="83" name="Shape 83"/>
          <p:cNvSpPr txBox="1"/>
          <p:nvPr/>
        </p:nvSpPr>
        <p:spPr>
          <a:xfrm>
            <a:off x="2787600" y="1311300"/>
            <a:ext cx="4119600" cy="1986000"/>
          </a:xfrm>
          <a:prstGeom prst="rect">
            <a:avLst/>
          </a:prstGeom>
          <a:noFill/>
          <a:ln>
            <a:noFill/>
          </a:ln>
        </p:spPr>
        <p:txBody>
          <a:bodyPr lIns="91425" tIns="91425" rIns="91425" bIns="91425" anchor="t" anchorCtr="0">
            <a:noAutofit/>
          </a:bodyPr>
          <a:lstStyle/>
          <a:p>
            <a:pPr lvl="0">
              <a:spcBef>
                <a:spcPts val="0"/>
              </a:spcBef>
              <a:buNone/>
            </a:pPr>
            <a:r>
              <a:rPr lang="en" sz="1800"/>
              <a:t>Most street names describe the awakening effect of the drug.</a:t>
            </a:r>
          </a:p>
        </p:txBody>
      </p:sp>
      <p:pic>
        <p:nvPicPr>
          <p:cNvPr id="84" name="Shape 84"/>
          <p:cNvPicPr preferRelativeResize="0"/>
          <p:nvPr/>
        </p:nvPicPr>
        <p:blipFill>
          <a:blip r:embed="rId3">
            <a:alphaModFix/>
          </a:blip>
          <a:stretch>
            <a:fillRect/>
          </a:stretch>
        </p:blipFill>
        <p:spPr>
          <a:xfrm>
            <a:off x="5205175" y="2066300"/>
            <a:ext cx="3938825" cy="30772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Shape 89"/>
          <p:cNvSpPr txBox="1">
            <a:spLocks noGrp="1"/>
          </p:cNvSpPr>
          <p:nvPr>
            <p:ph type="title"/>
          </p:nvPr>
        </p:nvSpPr>
        <p:spPr>
          <a:xfrm>
            <a:off x="512700" y="1893300"/>
            <a:ext cx="8118600" cy="1522800"/>
          </a:xfrm>
          <a:prstGeom prst="rect">
            <a:avLst/>
          </a:prstGeom>
        </p:spPr>
        <p:txBody>
          <a:bodyPr lIns="91425" tIns="91425" rIns="91425" bIns="91425" anchor="b" anchorCtr="0">
            <a:noAutofit/>
          </a:bodyPr>
          <a:lstStyle/>
          <a:p>
            <a:pPr lvl="0">
              <a:spcBef>
                <a:spcPts val="0"/>
              </a:spcBef>
              <a:buNone/>
            </a:pPr>
            <a:r>
              <a:rPr lang="en"/>
              <a:t>Paraphernalia</a:t>
            </a:r>
          </a:p>
        </p:txBody>
      </p:sp>
      <p:pic>
        <p:nvPicPr>
          <p:cNvPr id="90" name="Shape 90"/>
          <p:cNvPicPr preferRelativeResize="0"/>
          <p:nvPr/>
        </p:nvPicPr>
        <p:blipFill>
          <a:blip r:embed="rId3">
            <a:alphaModFix/>
          </a:blip>
          <a:stretch>
            <a:fillRect/>
          </a:stretch>
        </p:blipFill>
        <p:spPr>
          <a:xfrm>
            <a:off x="6672975" y="0"/>
            <a:ext cx="2471025" cy="5143500"/>
          </a:xfrm>
          <a:prstGeom prst="rect">
            <a:avLst/>
          </a:prstGeom>
          <a:noFill/>
          <a:ln>
            <a:noFill/>
          </a:ln>
        </p:spPr>
      </p:pic>
      <p:sp>
        <p:nvSpPr>
          <p:cNvPr id="91" name="Shape 91"/>
          <p:cNvSpPr/>
          <p:nvPr/>
        </p:nvSpPr>
        <p:spPr>
          <a:xfrm>
            <a:off x="8042125" y="4995475"/>
            <a:ext cx="333000" cy="98700"/>
          </a:xfrm>
          <a:prstGeom prst="rect">
            <a:avLst/>
          </a:prstGeom>
          <a:solidFill>
            <a:srgbClr val="FFFFFF"/>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solidFill>
                <a:srgbClr val="FFFFFF"/>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Shape 96"/>
          <p:cNvSpPr txBox="1">
            <a:spLocks noGrp="1"/>
          </p:cNvSpPr>
          <p:nvPr>
            <p:ph type="title"/>
          </p:nvPr>
        </p:nvSpPr>
        <p:spPr>
          <a:xfrm>
            <a:off x="265500" y="1382350"/>
            <a:ext cx="4045200" cy="1333200"/>
          </a:xfrm>
          <a:prstGeom prst="rect">
            <a:avLst/>
          </a:prstGeom>
        </p:spPr>
        <p:txBody>
          <a:bodyPr lIns="91425" tIns="91425" rIns="91425" bIns="91425" anchor="b" anchorCtr="0">
            <a:noAutofit/>
          </a:bodyPr>
          <a:lstStyle/>
          <a:p>
            <a:pPr lvl="0">
              <a:spcBef>
                <a:spcPts val="0"/>
              </a:spcBef>
              <a:buNone/>
            </a:pPr>
            <a:r>
              <a:rPr lang="en"/>
              <a:t>Speed Paraphernalia</a:t>
            </a:r>
          </a:p>
        </p:txBody>
      </p:sp>
      <p:sp>
        <p:nvSpPr>
          <p:cNvPr id="97" name="Shape 97"/>
          <p:cNvSpPr txBox="1">
            <a:spLocks noGrp="1"/>
          </p:cNvSpPr>
          <p:nvPr>
            <p:ph type="subTitle" idx="1"/>
          </p:nvPr>
        </p:nvSpPr>
        <p:spPr>
          <a:xfrm>
            <a:off x="265500" y="2769000"/>
            <a:ext cx="4045200" cy="1345500"/>
          </a:xfrm>
          <a:prstGeom prst="rect">
            <a:avLst/>
          </a:prstGeom>
        </p:spPr>
        <p:txBody>
          <a:bodyPr lIns="91425" tIns="91425" rIns="91425" bIns="91425" anchor="t" anchorCtr="0">
            <a:noAutofit/>
          </a:bodyPr>
          <a:lstStyle/>
          <a:p>
            <a:pPr lvl="0">
              <a:spcBef>
                <a:spcPts val="0"/>
              </a:spcBef>
              <a:buNone/>
            </a:pPr>
            <a:r>
              <a:rPr lang="en"/>
              <a:t>Found around the house!</a:t>
            </a:r>
          </a:p>
        </p:txBody>
      </p:sp>
      <p:sp>
        <p:nvSpPr>
          <p:cNvPr id="98" name="Shape 98"/>
          <p:cNvSpPr txBox="1">
            <a:spLocks noGrp="1"/>
          </p:cNvSpPr>
          <p:nvPr>
            <p:ph type="body" idx="2"/>
          </p:nvPr>
        </p:nvSpPr>
        <p:spPr>
          <a:xfrm>
            <a:off x="4939500" y="724200"/>
            <a:ext cx="3837000" cy="3695099"/>
          </a:xfrm>
          <a:prstGeom prst="rect">
            <a:avLst/>
          </a:prstGeom>
        </p:spPr>
        <p:txBody>
          <a:bodyPr lIns="91425" tIns="91425" rIns="91425" bIns="91425" anchor="ctr" anchorCtr="0">
            <a:noAutofit/>
          </a:bodyPr>
          <a:lstStyle/>
          <a:p>
            <a:pPr marL="457200" lvl="0" indent="-228600">
              <a:spcBef>
                <a:spcPts val="0"/>
              </a:spcBef>
              <a:buNone/>
            </a:pPr>
            <a:r>
              <a:rPr lang="en"/>
              <a:t>Oral pills/Drinks</a:t>
            </a:r>
          </a:p>
          <a:p>
            <a:pPr marL="457200" lvl="0" indent="-228600" rtl="0">
              <a:spcBef>
                <a:spcPts val="0"/>
              </a:spcBef>
            </a:pPr>
            <a:r>
              <a:rPr lang="en"/>
              <a:t>Snorting</a:t>
            </a:r>
          </a:p>
          <a:p>
            <a:pPr marL="457200" lvl="0" indent="-228600" rtl="0">
              <a:spcBef>
                <a:spcPts val="0"/>
              </a:spcBef>
            </a:pPr>
            <a:r>
              <a:rPr lang="en"/>
              <a:t>Tubes</a:t>
            </a:r>
          </a:p>
          <a:p>
            <a:pPr marL="457200" lvl="0" indent="-228600" rtl="0">
              <a:spcBef>
                <a:spcPts val="0"/>
              </a:spcBef>
            </a:pPr>
            <a:r>
              <a:rPr lang="en"/>
              <a:t>Needles</a:t>
            </a:r>
          </a:p>
          <a:p>
            <a:pPr lvl="0">
              <a:spcBef>
                <a:spcPts val="0"/>
              </a:spcBef>
              <a:buNone/>
            </a:pP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Shape 103"/>
          <p:cNvSpPr txBox="1">
            <a:spLocks noGrp="1"/>
          </p:cNvSpPr>
          <p:nvPr>
            <p:ph type="title"/>
          </p:nvPr>
        </p:nvSpPr>
        <p:spPr>
          <a:xfrm>
            <a:off x="311700" y="445025"/>
            <a:ext cx="8520600" cy="613200"/>
          </a:xfrm>
          <a:prstGeom prst="rect">
            <a:avLst/>
          </a:prstGeom>
        </p:spPr>
        <p:txBody>
          <a:bodyPr lIns="91425" tIns="91425" rIns="91425" bIns="91425" anchor="t" anchorCtr="0">
            <a:noAutofit/>
          </a:bodyPr>
          <a:lstStyle/>
          <a:p>
            <a:pPr lvl="0">
              <a:spcBef>
                <a:spcPts val="0"/>
              </a:spcBef>
              <a:buNone/>
            </a:pPr>
            <a:r>
              <a:rPr lang="en"/>
              <a:t>Oral ingestion</a:t>
            </a:r>
          </a:p>
        </p:txBody>
      </p:sp>
      <p:sp>
        <p:nvSpPr>
          <p:cNvPr id="104" name="Shape 104"/>
          <p:cNvSpPr txBox="1">
            <a:spLocks noGrp="1"/>
          </p:cNvSpPr>
          <p:nvPr>
            <p:ph type="body" idx="1"/>
          </p:nvPr>
        </p:nvSpPr>
        <p:spPr>
          <a:xfrm>
            <a:off x="311700" y="1171600"/>
            <a:ext cx="4868700" cy="3397200"/>
          </a:xfrm>
          <a:prstGeom prst="rect">
            <a:avLst/>
          </a:prstGeom>
        </p:spPr>
        <p:txBody>
          <a:bodyPr lIns="91425" tIns="91425" rIns="91425" bIns="91425" anchor="t" anchorCtr="0">
            <a:noAutofit/>
          </a:bodyPr>
          <a:lstStyle/>
          <a:p>
            <a:pPr lvl="0">
              <a:spcBef>
                <a:spcPts val="0"/>
              </a:spcBef>
              <a:buNone/>
            </a:pPr>
            <a:r>
              <a:rPr lang="en"/>
              <a:t>This may include, taking the drug in the form of a pill, which you swallow.</a:t>
            </a:r>
          </a:p>
          <a:p>
            <a:pPr lvl="0">
              <a:spcBef>
                <a:spcPts val="0"/>
              </a:spcBef>
              <a:buNone/>
            </a:pPr>
            <a:r>
              <a:rPr lang="en"/>
              <a:t>Another way to take the drug orally is to grind the pill up and mix it in a form of drink.</a:t>
            </a:r>
          </a:p>
          <a:p>
            <a:pPr lvl="0">
              <a:spcBef>
                <a:spcPts val="0"/>
              </a:spcBef>
              <a:buNone/>
            </a:pPr>
            <a:r>
              <a:rPr lang="en"/>
              <a:t>A term called “Parachuting” is when you grind up the pill and wrap it in a napkin and swallow it.</a:t>
            </a:r>
          </a:p>
        </p:txBody>
      </p:sp>
      <p:pic>
        <p:nvPicPr>
          <p:cNvPr id="105" name="Shape 105"/>
          <p:cNvPicPr preferRelativeResize="0"/>
          <p:nvPr/>
        </p:nvPicPr>
        <p:blipFill>
          <a:blip r:embed="rId3">
            <a:alphaModFix/>
          </a:blip>
          <a:stretch>
            <a:fillRect/>
          </a:stretch>
        </p:blipFill>
        <p:spPr>
          <a:xfrm>
            <a:off x="5180495" y="-4"/>
            <a:ext cx="3963500" cy="2620725"/>
          </a:xfrm>
          <a:prstGeom prst="rect">
            <a:avLst/>
          </a:prstGeom>
          <a:noFill/>
          <a:ln>
            <a:noFill/>
          </a:ln>
        </p:spPr>
      </p:pic>
      <p:pic>
        <p:nvPicPr>
          <p:cNvPr id="106" name="Shape 106"/>
          <p:cNvPicPr preferRelativeResize="0"/>
          <p:nvPr/>
        </p:nvPicPr>
        <p:blipFill rotWithShape="1">
          <a:blip r:embed="rId4">
            <a:alphaModFix/>
          </a:blip>
          <a:srcRect l="49688"/>
          <a:stretch/>
        </p:blipFill>
        <p:spPr>
          <a:xfrm>
            <a:off x="5180500" y="2620725"/>
            <a:ext cx="3963499" cy="24495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Shape 111"/>
          <p:cNvSpPr txBox="1">
            <a:spLocks noGrp="1"/>
          </p:cNvSpPr>
          <p:nvPr>
            <p:ph type="title"/>
          </p:nvPr>
        </p:nvSpPr>
        <p:spPr>
          <a:xfrm>
            <a:off x="311700" y="445025"/>
            <a:ext cx="8520600" cy="613200"/>
          </a:xfrm>
          <a:prstGeom prst="rect">
            <a:avLst/>
          </a:prstGeom>
        </p:spPr>
        <p:txBody>
          <a:bodyPr lIns="91425" tIns="91425" rIns="91425" bIns="91425" anchor="t" anchorCtr="0">
            <a:noAutofit/>
          </a:bodyPr>
          <a:lstStyle/>
          <a:p>
            <a:pPr lvl="0">
              <a:spcBef>
                <a:spcPts val="0"/>
              </a:spcBef>
              <a:buNone/>
            </a:pPr>
            <a:r>
              <a:rPr lang="en"/>
              <a:t>Snorting/ Nasal ingestion</a:t>
            </a:r>
          </a:p>
        </p:txBody>
      </p:sp>
      <p:sp>
        <p:nvSpPr>
          <p:cNvPr id="112" name="Shape 112"/>
          <p:cNvSpPr txBox="1">
            <a:spLocks noGrp="1"/>
          </p:cNvSpPr>
          <p:nvPr>
            <p:ph type="body" idx="1"/>
          </p:nvPr>
        </p:nvSpPr>
        <p:spPr>
          <a:xfrm>
            <a:off x="311700" y="1171600"/>
            <a:ext cx="4276800" cy="3397200"/>
          </a:xfrm>
          <a:prstGeom prst="rect">
            <a:avLst/>
          </a:prstGeom>
        </p:spPr>
        <p:txBody>
          <a:bodyPr lIns="91425" tIns="91425" rIns="91425" bIns="91425" anchor="t" anchorCtr="0">
            <a:noAutofit/>
          </a:bodyPr>
          <a:lstStyle/>
          <a:p>
            <a:pPr lvl="0">
              <a:spcBef>
                <a:spcPts val="0"/>
              </a:spcBef>
              <a:buNone/>
            </a:pPr>
            <a:r>
              <a:rPr lang="en"/>
              <a:t>Another way to take the drug is to grind pills into a fine powder, and inhale the powder by means of a straw or another form of paraphernalia.</a:t>
            </a:r>
          </a:p>
        </p:txBody>
      </p:sp>
      <p:pic>
        <p:nvPicPr>
          <p:cNvPr id="113" name="Shape 113"/>
          <p:cNvPicPr preferRelativeResize="0"/>
          <p:nvPr/>
        </p:nvPicPr>
        <p:blipFill>
          <a:blip r:embed="rId3">
            <a:alphaModFix/>
          </a:blip>
          <a:stretch>
            <a:fillRect/>
          </a:stretch>
        </p:blipFill>
        <p:spPr>
          <a:xfrm>
            <a:off x="4765250" y="0"/>
            <a:ext cx="4378749" cy="2627249"/>
          </a:xfrm>
          <a:prstGeom prst="rect">
            <a:avLst/>
          </a:prstGeom>
          <a:noFill/>
          <a:ln>
            <a:noFill/>
          </a:ln>
        </p:spPr>
      </p:pic>
      <p:pic>
        <p:nvPicPr>
          <p:cNvPr id="114" name="Shape 114"/>
          <p:cNvPicPr preferRelativeResize="0"/>
          <p:nvPr/>
        </p:nvPicPr>
        <p:blipFill>
          <a:blip r:embed="rId4">
            <a:alphaModFix/>
          </a:blip>
          <a:stretch>
            <a:fillRect/>
          </a:stretch>
        </p:blipFill>
        <p:spPr>
          <a:xfrm>
            <a:off x="5232517" y="2627250"/>
            <a:ext cx="3911483" cy="25162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Shape 119"/>
          <p:cNvSpPr txBox="1">
            <a:spLocks noGrp="1"/>
          </p:cNvSpPr>
          <p:nvPr>
            <p:ph type="title"/>
          </p:nvPr>
        </p:nvSpPr>
        <p:spPr>
          <a:xfrm>
            <a:off x="311700" y="445025"/>
            <a:ext cx="8520600" cy="613200"/>
          </a:xfrm>
          <a:prstGeom prst="rect">
            <a:avLst/>
          </a:prstGeom>
        </p:spPr>
        <p:txBody>
          <a:bodyPr lIns="91425" tIns="91425" rIns="91425" bIns="91425" anchor="t" anchorCtr="0">
            <a:noAutofit/>
          </a:bodyPr>
          <a:lstStyle/>
          <a:p>
            <a:pPr lvl="0">
              <a:spcBef>
                <a:spcPts val="0"/>
              </a:spcBef>
              <a:buNone/>
            </a:pPr>
            <a:r>
              <a:rPr lang="en"/>
              <a:t>Needles</a:t>
            </a:r>
          </a:p>
        </p:txBody>
      </p:sp>
      <p:sp>
        <p:nvSpPr>
          <p:cNvPr id="120" name="Shape 120"/>
          <p:cNvSpPr txBox="1">
            <a:spLocks noGrp="1"/>
          </p:cNvSpPr>
          <p:nvPr>
            <p:ph type="body" idx="1"/>
          </p:nvPr>
        </p:nvSpPr>
        <p:spPr>
          <a:xfrm>
            <a:off x="311700" y="1171600"/>
            <a:ext cx="8520600" cy="3397200"/>
          </a:xfrm>
          <a:prstGeom prst="rect">
            <a:avLst/>
          </a:prstGeom>
        </p:spPr>
        <p:txBody>
          <a:bodyPr lIns="91425" tIns="91425" rIns="91425" bIns="91425" anchor="t" anchorCtr="0">
            <a:noAutofit/>
          </a:bodyPr>
          <a:lstStyle/>
          <a:p>
            <a:pPr lvl="0">
              <a:spcBef>
                <a:spcPts val="0"/>
              </a:spcBef>
              <a:buNone/>
            </a:pPr>
            <a:r>
              <a:rPr lang="en"/>
              <a:t>Another way to take speed is to grind the drug into a powder and liquidate it for injection via needle</a:t>
            </a:r>
          </a:p>
        </p:txBody>
      </p:sp>
      <p:pic>
        <p:nvPicPr>
          <p:cNvPr id="121" name="Shape 121"/>
          <p:cNvPicPr preferRelativeResize="0"/>
          <p:nvPr/>
        </p:nvPicPr>
        <p:blipFill>
          <a:blip r:embed="rId3">
            <a:alphaModFix/>
          </a:blip>
          <a:stretch>
            <a:fillRect/>
          </a:stretch>
        </p:blipFill>
        <p:spPr>
          <a:xfrm>
            <a:off x="3048000" y="1714500"/>
            <a:ext cx="6096000" cy="3429000"/>
          </a:xfrm>
          <a:prstGeom prst="rect">
            <a:avLst/>
          </a:prstGeom>
          <a:noFill/>
          <a:ln>
            <a:noFill/>
          </a:ln>
        </p:spPr>
      </p:pic>
    </p:spTree>
  </p:cSld>
  <p:clrMapOvr>
    <a:masterClrMapping/>
  </p:clrMapOvr>
</p:sld>
</file>

<file path=ppt/theme/theme1.xml><?xml version="1.0" encoding="utf-8"?>
<a:theme xmlns:a="http://schemas.openxmlformats.org/drawingml/2006/main" name="paperback">
  <a:themeElements>
    <a:clrScheme name="Paperback">
      <a:dk1>
        <a:srgbClr val="000000"/>
      </a:dk1>
      <a:lt1>
        <a:srgbClr val="FFFFFF"/>
      </a:lt1>
      <a:dk2>
        <a:srgbClr val="00695C"/>
      </a:dk2>
      <a:lt2>
        <a:srgbClr val="26A69A"/>
      </a:lt2>
      <a:accent1>
        <a:srgbClr val="FFFBF0"/>
      </a:accent1>
      <a:accent2>
        <a:srgbClr val="B7B7B7"/>
      </a:accent2>
      <a:accent3>
        <a:srgbClr val="FB8C00"/>
      </a:accent3>
      <a:accent4>
        <a:srgbClr val="80CBC4"/>
      </a:accent4>
      <a:accent5>
        <a:srgbClr val="AF4345"/>
      </a:accent5>
      <a:accent6>
        <a:srgbClr val="F58F8F"/>
      </a:accent6>
      <a:hlink>
        <a:srgbClr val="AF4345"/>
      </a:hlink>
      <a:folHlink>
        <a:srgbClr val="AF434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855</Words>
  <Application>Microsoft Office PowerPoint</Application>
  <PresentationFormat>On-screen Show (16:9)</PresentationFormat>
  <Paragraphs>87</Paragraphs>
  <Slides>19</Slides>
  <Notes>19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Times New Roman</vt:lpstr>
      <vt:lpstr>Arial</vt:lpstr>
      <vt:lpstr>Old Standard TT</vt:lpstr>
      <vt:lpstr>paperback</vt:lpstr>
      <vt:lpstr>Amphetamines</vt:lpstr>
      <vt:lpstr>What are Amphetamines Commonly used for?</vt:lpstr>
      <vt:lpstr>Amphetamines are commonly used to treat ADHD</vt:lpstr>
      <vt:lpstr>Street names</vt:lpstr>
      <vt:lpstr>Paraphernalia</vt:lpstr>
      <vt:lpstr>Speed Paraphernalia</vt:lpstr>
      <vt:lpstr>Oral ingestion</vt:lpstr>
      <vt:lpstr>Snorting/ Nasal ingestion</vt:lpstr>
      <vt:lpstr>Needles</vt:lpstr>
      <vt:lpstr>Body effects of Speed</vt:lpstr>
      <vt:lpstr>Identification</vt:lpstr>
      <vt:lpstr>Additional info</vt:lpstr>
      <vt:lpstr>Citations</vt:lpstr>
      <vt:lpstr>Procedure</vt:lpstr>
      <vt:lpstr>Hypothesis</vt:lpstr>
      <vt:lpstr>Tell the audience what you expect to happen...</vt:lpstr>
      <vt:lpstr>PowerPoint Presentation</vt:lpstr>
      <vt:lpstr>Conclusion</vt:lpstr>
      <vt:lpstr>Formal apology for the memes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Amphetamines</dc:title>
  <dc:creator>knaylor</dc:creator>
  <cp:lastModifiedBy>knaylor</cp:lastModifiedBy>
  <cp:revision>1</cp:revision>
  <dcterms:modified xsi:type="dcterms:W3CDTF">2017-03-28T18:11:48Z</dcterms:modified>
</cp:coreProperties>
</file>