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0"/>
  </p:notesMasterIdLst>
  <p:handoutMasterIdLst>
    <p:handoutMasterId r:id="rId61"/>
  </p:handoutMasterIdLst>
  <p:sldIdLst>
    <p:sldId id="26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br>
              <a:rPr lang="en-US" dirty="0" smtClean="0"/>
            </a:br>
            <a:r>
              <a:rPr lang="en-US" dirty="0" smtClean="0"/>
              <a:t>Vocab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9989" y="3064285"/>
            <a:ext cx="9424087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extension of the plasma membrane and cytoplasm of a cell used to for movement and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feeding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Pseudopod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3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1066" y="3223559"/>
            <a:ext cx="4669868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Lens on the microscope that you look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Ocular Lens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7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3627" y="3223559"/>
            <a:ext cx="4924745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Biological molecule that aids in protein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synthesis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RNA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8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7601" y="3223559"/>
            <a:ext cx="2816797" cy="2056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lens X ocular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lens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Total Magnification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62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9016" y="3064285"/>
            <a:ext cx="8839200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cell that is rounded in shape that does NOT have a cell wall or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chloroplast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Animal Cell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3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9970" y="3244334"/>
            <a:ext cx="54120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Segment of a chromosome; functional unit of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heredity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5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4159" y="3244334"/>
            <a:ext cx="47836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Tiny </a:t>
            </a:r>
            <a:r>
              <a:rPr lang="en-US" dirty="0" err="1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hairlike</a:t>
            </a: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structures that allow a cell to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Cilia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2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4022" y="3223559"/>
            <a:ext cx="5783955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Powerhouse of the cell; Cellular respiration happens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Mitochondria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4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7084541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microscope that changes the size of the field of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view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Coarse Adjustment Knob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5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64285"/>
            <a:ext cx="7636476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cell that is rectangular in shape that has a cell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 </a:t>
            </a: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chloroplasts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Plant Cell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8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064285"/>
            <a:ext cx="7010400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Controls what enters and leaves the cell to maintain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homeostasis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Plasma Membrane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7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5336" y="3223559"/>
            <a:ext cx="4381328" cy="2056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taillike</a:t>
            </a: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structure that allows a cell to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Flagella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88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64285"/>
            <a:ext cx="8048368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movement of a cell or organism due to the presence or absence of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Phototaxis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9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607" y="3223559"/>
            <a:ext cx="5158784" cy="2056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microscope that clears up a blurry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Fine Adjustment Knob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7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movement of a cell or organism due to the concentration of a particular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Chemotaxis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244" y="3223559"/>
            <a:ext cx="5333511" cy="2056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Organelle responsible for water and nutrient storage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Vacuole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6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1265" y="3064285"/>
            <a:ext cx="9201665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 circular pieces of DNA that can replicate themselves, usually in bacteria or </a:t>
            </a:r>
            <a:r>
              <a:rPr lang="en-US" dirty="0" err="1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protists</a:t>
            </a:r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Plasmids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7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9767" y="3244334"/>
            <a:ext cx="221246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Unprogrammed</a:t>
            </a: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cells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Stem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31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1798" y="3244334"/>
            <a:ext cx="5168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 organism’s regulation of its internal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Homeostasis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3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4824" y="3244334"/>
            <a:ext cx="57823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 the same solute concentration as another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Isotonic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9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1885" y="3223559"/>
            <a:ext cx="3368230" cy="2056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Composed </a:t>
            </a: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more than one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Multicellular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2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64285"/>
            <a:ext cx="7323438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Lens on the microscope that is closest to the object you are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viewing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Lens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1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7076303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Condensed structures within the cell that carry genetic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Chromosomes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3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7416" y="3244334"/>
            <a:ext cx="55771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“Love of water;" having the ability to combine with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Hydrophilic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80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6645" y="3244334"/>
            <a:ext cx="51187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Unspecialized cell found in the Early stages of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Embryonic Stem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7191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 a lower solute concentration when compared to another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Hypotonic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6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105835"/>
            <a:ext cx="75705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 a higher solute concentration when compared to another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Hypertonic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0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7652951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microscope responsible for allowing different amounts of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light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Diaphragm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3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0032" y="3244334"/>
            <a:ext cx="449193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Food factory; photosynthesis happens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Chloroplast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1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2017" y="3244334"/>
            <a:ext cx="45079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substance that is dissolved in a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Solute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9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5298" y="3244334"/>
            <a:ext cx="44214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"Fear of water;" may not combine with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Hydrophobic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1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0666" y="3223559"/>
            <a:ext cx="5950668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microscope where the microscope slide is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placed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Stage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5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9730" y="3064285"/>
            <a:ext cx="10371438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Occurs when large molecules are helped in and out of the cell by proteins located in the plasma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membrane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Facilitated Diffusion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6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5197" y="3223559"/>
            <a:ext cx="2821606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Composed </a:t>
            </a: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only one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Unicellular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1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5506" y="3244334"/>
            <a:ext cx="548098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Diffusion of  water across a semi-permeable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membrane</a:t>
            </a: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Osmosis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3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1198" y="3244334"/>
            <a:ext cx="580960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Unspecialized cell found in the body throughout one’s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Adult Stem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5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4015" y="3223559"/>
            <a:ext cx="5363969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difference in concentration between two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Concentration Gradient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6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7661189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a cell goes through structurally to become a specialized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 Differentiation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8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1128" y="3223559"/>
            <a:ext cx="3749744" cy="12336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Specialized structures within the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endParaRPr lang="en-US" dirty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Organelle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0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2921" y="3223559"/>
            <a:ext cx="6106159" cy="24678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Cells whose DNA has been programmed to do a certain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Specialized Cell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18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3913" y="3105835"/>
            <a:ext cx="97618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substance used to neutralize an acid or base without changing the pH of the original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Buffer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3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7381103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of cell that has a true nucleus and membrane bound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organelles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Eukaryotic Cell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2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7924" y="3105835"/>
            <a:ext cx="101654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Movement of particles from an area of high concentration to an area of low concentration until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balanced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3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358" y="3064285"/>
            <a:ext cx="9506464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Movement of substances into or out of the cell that does NOT require the use of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Passive Transport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1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0823" y="3064285"/>
            <a:ext cx="8880388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Rectangular piece of glass that specimens are placed on to view under the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microscope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Microscope Slide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7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6551" y="3105835"/>
            <a:ext cx="97041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movement of a substance into a cell using a portion of the plasma membrane to form a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vesicle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Endocytosis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8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469" y="3244334"/>
            <a:ext cx="167706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Protein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factory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Ribosome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9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6023" y="3039571"/>
            <a:ext cx="8567350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Square piece of plastic or glass that is placed over a specimen on a microscope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slide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Cover Slip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1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1993" y="3223559"/>
            <a:ext cx="5388013" cy="12336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center of the cell; keeps genetic material </a:t>
            </a:r>
            <a:r>
              <a:rPr lang="en-US" dirty="0" smtClean="0">
                <a:solidFill>
                  <a:srgbClr val="000000"/>
                </a:solidFill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solidFill>
                <a:srgbClr val="000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Nucleus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02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3640" y="3223559"/>
            <a:ext cx="5764719" cy="12336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movement of a substance out of a cell within a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vesicle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Exocytosis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7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7166919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quality of a membrane to allow liquids and gases to pass through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Permeability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85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8262551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simple cell that does not have a true nucleus or membrane bound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organelles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Prokaryotic Cell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9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105835"/>
            <a:ext cx="7768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Thin, threadlike structures that condense to form chromosomes during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mitosis</a:t>
            </a:r>
          </a:p>
          <a:p>
            <a:endParaRPr lang="en-US" dirty="0"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Papyrus" panose="03070502060502030205" pitchFamily="66" charset="0"/>
              </a:rPr>
              <a:t>Chromatin</a:t>
            </a: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7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1049" y="3064285"/>
            <a:ext cx="9803027" cy="164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Rigid structure located outside the plasma membrane that is responsible for protect and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Cell Wall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5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8248" y="3223559"/>
            <a:ext cx="5115503" cy="1645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Biological </a:t>
            </a: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molecule that stores genetic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DNA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064285"/>
            <a:ext cx="8295503" cy="20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Movement of substances into or out of the cell that does require the use of </a:t>
            </a:r>
            <a:r>
              <a:rPr lang="en-US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Active Transport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0</TotalTime>
  <Words>691</Words>
  <Application>Microsoft Office PowerPoint</Application>
  <PresentationFormat>Widescreen</PresentationFormat>
  <Paragraphs>243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Century Schoolbook</vt:lpstr>
      <vt:lpstr>Papyrus</vt:lpstr>
      <vt:lpstr>Times New Roman</vt:lpstr>
      <vt:lpstr>FLOWERS 16X9</vt:lpstr>
      <vt:lpstr>Unit 2 Vocab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2014-02-18T21:11:45Z</dcterms:created>
  <dcterms:modified xsi:type="dcterms:W3CDTF">2014-02-19T01:17:17Z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