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5" r:id="rId6"/>
    <p:sldId id="264" r:id="rId7"/>
    <p:sldId id="261" r:id="rId8"/>
    <p:sldId id="267" r:id="rId9"/>
    <p:sldId id="263" r:id="rId10"/>
    <p:sldId id="286" r:id="rId11"/>
    <p:sldId id="268" r:id="rId12"/>
    <p:sldId id="269" r:id="rId13"/>
    <p:sldId id="266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7AE3A-30FA-4B38-B8A3-60CD878DF621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CF29-0764-49ED-9849-09D1A1702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2CF29-0764-49ED-9849-09D1A17027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0FB1068-3884-47FA-BDDB-5F13A120ACCD}" type="datetimeFigureOut">
              <a:rPr lang="en-US" smtClean="0"/>
              <a:pPr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998257-D659-4147-AC46-F043490F5A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ngm.nationalgeographic.com/2009/08/yellowstone/yellowstone-interactiv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volcano.si.edu/reports_weekly.cfm#vn_35205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1ZmC_7KDk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unaridge.org/doc/misc/Hawaiian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1.3: Types of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basic shapes of volcanoes.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the features of volcanoes.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stages in volcano formation.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"/>
            <a:ext cx="2362200" cy="410175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Cinder Cone Volcanoes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Vulcan’s Throne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North rim of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Grand Canyon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Vulcans Throne Nichols med00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751832" cy="31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3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dangerous type of volcano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Unimaginably large (erupt 1000 km</a:t>
            </a:r>
            <a:r>
              <a:rPr lang="en-US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or 240 miles</a:t>
            </a:r>
            <a:r>
              <a:rPr lang="en-US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materials)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Extremely rare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magma chamber erupts at one time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Creates a huge caldera into which the surface collapses</a:t>
            </a:r>
          </a:p>
          <a:p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s://dr282zn36sxxg.cloudfront.net/datastreams/f-d%3A33b9f79340a43aaa4d07ac4c65042c903d8e27502e35521deca1bb6b%2BIMAGE_THUMB_POSTCARD%2BIMAGE_THUMB_POSTCARD.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010400" cy="3617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257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the image to go to National Geographic interactive “When Yellowstone Explodes” or go to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http://ngm.nationalgeographic.com/2009/08/yellowstone/yellowstone-interactive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579438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Review: Types of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776" y="1185069"/>
            <a:ext cx="4191000" cy="457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Smithsonian / USGS Weekly Volcanic Activity Report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2" name="Picture 6" descr="https://s-media-cache-ec0.pinimg.com/originals/68/1a/54/681a54752e4b9c0e0bece894fa135b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38562"/>
            <a:ext cx="3886200" cy="50650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48" y="2547739"/>
            <a:ext cx="3273552" cy="3790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2" descr="https://upload.wikimedia.org/wikipedia/commons/thumb/0/01/VEIfigure_en.svg/744px-VEIfigure_e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4" y="2718816"/>
            <a:ext cx="2971800" cy="35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1.4: Volcanic Landforms and Geothermal Activity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and describe landforms created by lava.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how magma creates different landforms.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processes that create hot springs and geysers.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 Landforms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Landforms from Lava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 and Vents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Domes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Plateaus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Land</a:t>
            </a:r>
          </a:p>
          <a:p>
            <a:pPr lvl="1">
              <a:buNone/>
            </a:pP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Landforms from Magma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Intrusions (aka Igneous Intrusions)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 and Vents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57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533775" cy="51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 and Vents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s://dr282zn36sxxg.cloudfront.net/datastreams/f-d%3Ad8f4ce7b4114cf83384d4d0dc1cf4bcce1355617f15224ec1a4436bc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2620"/>
            <a:ext cx="3406357" cy="213238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Vents (Fissures)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ocean floor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new land</a:t>
            </a:r>
          </a:p>
          <a:p>
            <a:pPr lvl="1"/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7912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fissure eruption on Mauna Loa in Hawaii travels toward Mauna Kea on the Big Island.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48006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2011 Hawaiian Fissure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4419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Video at: 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bigislandvideonews.com/wp-content/uploads/2011/03/20110306_0675_torr_m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600200"/>
            <a:ext cx="42862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Domes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83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when viscous lava erupts without exploding (not enough lava and/or pressure)</a:t>
            </a:r>
          </a:p>
        </p:txBody>
      </p:sp>
      <p:pic>
        <p:nvPicPr>
          <p:cNvPr id="32770" name="Picture 2" descr="https://dr282zn36sxxg.cloudfront.net/datastreams/f-d%3Ae6691ff3c6d47ad806c9da1e9499a2d74bcc8f17ca5177157e2c51c1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6705600" cy="327233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14400" y="5791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domes are large, round landforms created by thick lava that does not travel far from the vent.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Domes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3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domes may form in the craters of composite volcanoes such as at Mount St. Helens.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s://dr282zn36sxxg.cloudfront.net/datastreams/f-d%3Aaf2bc3b7fbac5808f996e5714156c90fe836482d20b114a0d02520ca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5715000" cy="3806191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Volcanoes?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4676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 are vents through which molten rock and gas escape from a </a:t>
            </a:r>
            <a:r>
              <a:rPr lang="en-US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chamber.</a:t>
            </a:r>
            <a:endParaRPr lang="en-US" dirty="0">
              <a:solidFill>
                <a:srgbClr val="FE7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2743200"/>
            <a:ext cx="4038600" cy="14478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Volcanoes can differ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in: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Shape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400" noProof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Slope steepness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495800"/>
            <a:ext cx="40386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Magma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composition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plays a big role in the shape a volcano forms.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0" name="AutoShape 2" descr="data:image/jpeg;base64,/9j/4AAQSkZJRgABAQAAAQABAAD/2wCEAAkGBxQSEhQUExQUFRQUFBUVFhYUFBQUFRQVFRcWFhQUFBUYHCggGBolHBQUITEhJSkrLi4uFx8zODMsNygtLisBCgoKDg0OGhAQGiwkHyQsLCwsLCwsLCwsLC0sLCwsLDQtLCwsLCwsNCw0LCwsLCwsLCwsLCwvLCwsLCwsLCwsLP/AABEIALcBEwMBIgACEQEDEQH/xAAcAAABBQEBAQAAAAAAAAAAAAACAAEDBAUGBwj/xABAEAABAwIEBAMHAwIEBQQDAAABAAIRAyEEEjFBBVFhcSKBkQYTMqGxwfBCUtFy4RQjYvEzgpKishVzg8I0Q1P/xAAZAQADAQEBAAAAAAAAAAAAAAAAAQIDBAX/xAAoEQACAgIBBAEEAgMAAAAAAAAAAQIRAyExEhNBUQQiYXGRUrEUMoH/2gAMAwEAAhEDEQA/AO3TQizDmEpHMLss4qBhMQjzDmEpHMICiJMpCRzQkjmEgAKFSQOYQlFlUAUJRFMUWOgZSlPCUIsKGShEkix0AlCcpkAKE0I0kwoGEoRJwEwAhKFLCEhAiOE0I0xQFApoRJIAGEJRlCUACmIRJkAMhhEkgACkU5QoAdMkkgC6cQeib3/QKvKUqqM7LP8AiDyHom9+eirylKVBZY9+eib33QKCUsydBZMaqHOopSlKgsl94lnUUpSihpkudNmUcp5SodkmZLMo5SlFBZIHJw5RzzMKHEcVZS1ZmMT4iW26COh1jspcki4xcuC/TpuOgK0mYMBhJ1XI4r26cGeCgBcgG5EgfP8AsoOCe1L8wp4ogA/DVEZZP6KkfCeun1MdTfBp22uTpIRAKz7lRPpwtEZgqNyNyApiAJQkpygKAHlNKElNKBBEppTJkAPKaUyElAWEXIcyGU0oCwiU0oUkBYUpIUkBZJKWZRkpSqMySUpUcpSgQeZKVHmSzpgHKWZR50s6AJcyWZRZ0s6AslzJZlFnSzJDsmzKrxDHikBu91mt+56Ktj+KtpggeJ42Gg7nn0+i57GY8hwcWjODq6/rtadNFlOdaR04cLlt8HSCu0U8z3TUcdxt+wDYW6a9FzPtHj87oiXNaM2kCBz057os4dTHilxlxmdbTroI+hWO6qC023PqTMfP5LnXNndGBYpY6KQbYGXk7QHC951AYI5yfOvVqms0OzSQIcTIbA0dbQxr2KzsR8VQGwaATPWRZUsDji0aGNL6AjceS1RMkjsfZn21dhnCjWl1HQal1KLeEHVv+n05H0mli21WNexwex1w5pkH85L5/wAY4yeRiN9Nbeei0vZ/2krYN8sOZhIz03fC7qP2ui2YfPRa0jllE9uJQOVXhfEqeJpNq0jLXai2Zjt2OA0cFYJQZAOQFE4oSgkElMCkUKYBymlDKaUAStpyk9oQe8Quep2VoFyFOUKogdMmSlADykmlJAEcpSgJSlaGIcpSglNmQAcpSgDkpQAcpSoyU0oAllNKCVmcX43Sw4OYy+LMbr0n9qG6BJt0jXBVfGY9tMGTJG2wOwJ59NVkYjjPvBloSJjxkERzyiPy/dYudoc6mC52UEve4z4idOp7aQsMmWtROzD8Vvc/0XMfxDM0wAJMkxBJP+5VLFYgim0GBaBA1Mbntf0VllI/EZa1rZ5F09fzlzQYmmHB86Ngg9QCSO9x6wuZHopJFbCmGydTME8jeB6fRZ+Hf4Ryc5xPP4iB9SjdWPunk2IJA5XAAhQ4WnZjRszMexufsqWh+SpiRmxD82zY6HQ/ygq0tZtca9dCOk/VAa+Z5cNbA+pV1ziWhpE3tMAidI6aK9ozSvgzc9oO3NSZJCBxkA7/AJf86qbC1I10ESPv2VWR07JuD8Xq4OoH03RMZmEnLUbycPvqNl6r7Pe0dLGMlhy1APFSJ8Teo/c3qPOF4ximXPy1T0GuaQ5jiHCHNc05SPMXBV2c8oWe9EpiVwfsz7eh0U8X4XWAqxY7f5gGh/1C3ONV3AcCAQQQRIIMgjYgjVBi1QnFCSmcUGZUQHKaUMppQIOU0oZTEoGHKYlBmSLkCHJTSglIFMA5TIJToAhzpF6ilMtKMbJg5LMopSLkUKyXMlnUBemzooLJy9LMszinFadBpLzfZojMT22XHYrjb8VnDnClSYJLGyS4zDWz+oz5KJSUTXHilNmz7R+1wYCygZdoamzf6eZ6rB4Vw11bNVeT0zXkm5c7c7W3lHwPhgLfeVGwD8IOvkPutTFYm0NGVgJzHS5O3UyuaeW9I9LDgSJDiBBawEbZpjWJjkdp67IGNZZggAX6ADeN5PqoKNmue4QAPC24nkesawk2iWgPdrOs2016xKw2dWvBdxJJA11gCbmLie0Se0JnOEATMSP6jpJhQhpYZPxOi27RsNNYv6BAxwPMwCXHQbkj5tTsmjJxLTFOntmObrz/ADopc8MrP0JAYO1ifqAocUZrN2gE+sg/RKsMuGB3e4u8s0R8irDhMzcHVyZiRJ1AjXUG+y0MpAGYySxxPMZYgeh+aphkPBPOD/S6x+Zap8M+WAH9Ac36CU5/ceHTIKrYc61g6D2MGb8pUckTzH5HVW8Sz/M28QjvB/uPRQNpyLfpHqP5E/RC5IargAtk5ht/F/K8eSkb4hH5zj6IWWMi/wD9o+91H70jxCeoGo6jqqszaVDVaQcLCHzrseh66XWr7K+1NTBkscM9Im7JgtP7mE6HmND01VSq0Phwi9+nZQHDh4g2cBbr59k1KjOULPWOE8foYqfdO8QElrhldHMDcdpV8leGsqPpPDgS1zTIIJBB+xXc8C9uwYbiRf8A/o0fNzR9vRaJnNLG/B25cmzJUBnaHtLXNOhaQQfMKMlUtmTVch5k2ZRkpsyZNkuZKVFKJrkDDcE0oTUQygA5SQSkmBWD0syizJZloYEmZMXKPMmLgLmyUpKKtgotukTErE43x5tEQ0y7pr/Ydf8AdZXHvaM5slMw0HxOGvly769lnnBmp4nS0G/V3UzpsueWVvjSO7F8VLctv0ZuKxDqhLj4iehtJ0WrwDhgHjqxe7WnWP3Eealo4drIJFhOUD9XKPlfkrdHCmocz7Ni43cep2asJT0dscdO2HUqGrMGGDUjcDUN5Dr6J2ObILhZo8LIO+rz1PyHdWcNTLgbQ1kdiRsPXyVKtQdNt5P9lkar0VsTiS4hn7jA7m0+StC9SJltFv8Ay+8MZWH/AMuwVBlT3bTVjxOBaznAPiI5yYA/utYEUmFsyR4nRq+s4gGOd/COjU26Bvf2BqPLtYBu7xXsLAu7m8dhsoa0BoDTaOUE6mT3mY6lR1KRaPGfGSC6PhaAPgHy+aA6nlsOSEtF8szsQ4it/wDFbzJbbr4lJjf/AMekP9IP/c/+yRbNV3RoHafEfoEeJE0ImS0n0JDhHq70V2RXJnlpI8iP4+yloA/5hj9p+Zn6IarfCCPyUWBc3UkeJuh5O0bHM5QFV2JaZJxBvwu5b/JQ0akPjmM4HcQ4ev1VmqSWMkRzHKRcKi4eNg5A+joj5wpT0EuRqgGo7qs9xBBHYjmrrxBHIk+Rn7/WFHVoSDaYFwNY59xCakRKLBwryx0CMpnLOzt2meavV6AMEWmS08t4PIhZ+F8Qe03OXMOoBFwrGCrXyHfQ8yPvH0SbBcA1aYMtcIeLR+8dD+76rLqUiLjT5jofRbtelms5s9rEdWomUgRD4vYP/S6Nqg2PVLuJEvHZS4Hx6rhz4HloJuDdh/qbv31XonBvaOliAAYZU5E+F39Dvsb9159iuCyT7uzhqwkT3adxH3VfBVywljwRzBEEeS0jlVXEynhvT/Z7A8oFxXCOPvbDJmLZXmbC5ynb8surwuNZU+E33aYkfyFtDIpaOXJhlDfgtSmLkMoJWphZJmSzKLMkXIFZJnSUJckgLK3vgm97KrspT25o6FVhsHX09NYKzzfIhjXtmuH40sn4DqVg3q7l/K5vi/FS4ua1wIEgnQSNY6beSXtFxUtd7umYIEkjYnbv/KyqdDNFOfAPE8jlBJ7m8ei405T+qZ6EMcceooPg+Azf5j7tGgM3PMrYqNLj8M2gCYEkc+ggeqPAtzAWiGthugGp8R329FZdUygNsXG8ARr8+Smc9msY0V6OCDSC7xONgOcbAbAW+91p0MNbM885A5TZv5yUGTJcw55gWsQDcgcu/RV8RWLvDNtSe/Lkp2USuxYPwfDm0/cdgB+2yz63iOYmwm83jn0EBQ1Kmcw0wLtEch8R7xYd1B7Q4oNpMptEOd8QmTax77D1TorUVZDw+satd1Q/8KgPAP0h2lP0u7yC26bJdnkQwWvdsyM0fuMETsJ5qjw2m2lSbIPh8YkWc60vI3vYcgAVdo+KjmgZnXdHQC5vpqUN7FFatmdi62d0DdwHkOf5qVO9u3VBQow4ny8h95lTMggnc2/PVEi0UsHUAdV6x8gRKIUbubzYDHy+/wAlVwzjnrAnaRrqf91Yo3dTI3aLdMosrWhIqVR4Y3/JUfDMOCaR/wDcb5gmPkQfIqWv9+W0/nqo8FIIaNW1X6aw4CNOxVJ6Jktou47Qf0n5ghZ+Mb46R65T5HSe4+S0cfew7fRVsdTzNc3eA9vf8/8AJQnsc0BVbJI56d7/AMIcMTmHPT1tPr9UbHZmtdz+U/x9kb2Q4OF4mYPa4jePmEr8Ca8lHGMyHM2wm8CwkaxyO4TloIkaT/0kbH5X7FW8azI4zdvKNWEzYcxr6qu6l7t1vExw25bHy/trCaZFbJsNiS45HfFfK7d0ag9bK0GzPI/Pa6p16Hha4QS0i8/9D/sVfwxnxRpfsdwVMqouN8MFhLYH7dDbM0a25i2i0K+Fp4lgD4D75XtsQeX9ioXiYI10PQc1Uw7CHuyknQkEwHemh0v1WD27WmitfkyvFSflfZwNnfmi28HjTYOtGjxqDsVPiKLKrTmFyIkiCD/qjlzWQcFVpTbO0SbGXAcwNwtVkU1T5M+lx/B2eG4o4f8AEEtj4239fl/daLKoIkEEcwvP+G8ULHQCS0idzfcf26LZp1ntOakSAf0ySPQ2I7rohnlDU9o5cnxYz3DTOmLksyyuG8abU8Dhkqcjo7+kn6FaHvOa7YtSVo8+UHF0w5TpgR+FJOyaMXi2NBBY2f8AVFuuUd1SqY33VOGwXkX3DR0/N09DBkiGgk7udew1J5LNxtB7yKbAXdj6zOgkrzVjVUe05a0UqpuLkufEk6+Ia9rrawGAMRcGG3t4QNBHO5Pc9FZwXCgwg2L4HWLazotNtMNgHWR6pTyJaQ4oia0MAA1i0mTbclDgqMkkmSZ7ujlyF1LRolzidG3ud1MSIhthF3ARMLLgpuyHE+GdyZ6Fx+wWZi2ENjc6nva/Uz5LSpsL35iIaLAbkbuPLsjxXCqtYtysdkJBzAWgGbE8+fWVaTF1JGPhGtY01nfCyWssPE7nHIXP+6pYfBuqVczhBDtDHgaJDR31JW7V4e+m4vqsLQyG0KcCM2vvDta5vuqg8LMliXSSZidBGbYXA6lPgdqWypj3ZnhrdIkuNgALA9ByHfqphW8O99NhJMAR6DzUnuW5hoYu4xqf0A9Bcx2QYc5qj3x4WjK0c3ak/QKSuoBzSJG/3OyekzNMaD5nn9U+Kp+pi/XsrdDD5W9hdTKWikzDpM/4x18TBP8AymR9PkpMILtH+lwHeCB+dUVK1Nw3NVz9Noa0D85osJsTqHWPcLbwJFd1OT2M+v4FVwdQDEOH7v8Aybf+VpMpW84PY7/nJZWIOSvTeOfpHhJ9CiD20E/aNLGEeLq8CR1jRBxEEFxj4QHGN2mzv59EfEad3ED9ObzZDh91qPoNfmfq00J5zmM/ZZOSiDMEYfK9zdnElvTp6wQruGoZ2vHLlzGn8qavhc9FjmmXZGmxtIEG/wAvVS8DIcc/6XtFrxOn4O6Tnav0CKZo+8Zk/wD2UhlM/wDaexj5Kjw0gzTfAknLOx3bfqt6pTLcRT5VGvYeUt8TfOzvms/jeAyutY3LSNzy7gwojkvXsh+14KL5pOIPwknUdrxynUduauUwaTwdj8QO4A16uAPnZJoFenyqNkHqdL+qPBOD2Bh1B8M/pcLe7PXWOi0TbW+Q0XGsD5E2PLcWIv2hV8nu95gkfcdkbmOpwW3B2+o6H791aOWoJA1EExeOvmsZ+/BomZ1euXDwjxbFtp5gg8k+HqiQ2S2NBclp08P7m9Nk1TCuYbASd5+LeO+t1cp021aYzaiwI8JB2jl9FNr/AIGyLFcMD252ANqC5LbA9wLHvqocBj7ltTwv2Ozhu0dfyyvUMzD6Q4Wzf1R8LvkUGMoU6hGcNnYaSf7hNTrUuCXHyiStg2VYm1pBFiDspKeLqUQBVGdm1UAkgcnt+/1VZrKtIfqLQI5lo5E62tfsrbMdAFwQY3G95VwzyxO4vROTDDIt8mhTrggEOYQdCCIKSw6uGY4khlEzuSWnrIjmmXYvnx/icn+A/wCR2mI4Xlblb4RGqxauFaDla25EFzuXKOX4V3mOws+eyxqvCHONgbeiUraCMqZgOpCm2wkmIG5PMqT/AATyWu6egO8czzXR4XgEGXXtv9lcGEGYWt9VnHHXJbyvwcrWwLjDRMASOXVI4BxIaGxI9OZK9ApYMO0aP4VzB8H8QJAVdCexKcjmvZ72XAIc+8ekroH0XCwbbQLoqODDQn/w8qiXs4vinCxUEOAM7XXPcQ9lmRZobbVuv5/K9GxOEGYKtiMPIKNBtcHkNPgNR7jTYwgAfEettef530qHsdUyw4gAAaDfl2Xf4OiGnRSYlwS6UV3JHn1D2WJcC4mB0VfiXCnU2uy3sYG67smLlYnE4d2SeOLBZJLdnn3/AKeWsgg5i1zrX3kH0hQYLCufTsNQ3xagG66vEsgEsFoP52VfhtKB4gATsNJR07L7zofDcNHu2jKJOttR5qji/ZWk85jmDrEXtbp1hdrw/DSLiymx1BrQAFejLrkefYrhjxmPu3FuQtECSTECw58+qXuX0qDM7CDkpMMjS8H5LuMPhszlax2Ca9paR4SIIWUsKZos7PPsLhgKUDSXCP8AmKpcBAa40jrTcSOxkg+pXTVOGZIY2co53MDS+6xXYRzazXtESC121joeqwjCSbUvJspxatEvEWeHqx4cO7fFHmJHmixmFFVkDUgFp5GFoHAOqHQwYnTb8KZ+DdTAabxoemw7rLtz6LrgO5GzjqVN1IgtADmSCNMwFz5hWeI0A3/MDZpvaC8C1v0vA5iYPkutwvCm1HZi24IPcjSeui6OnwQPEkA85Gs7LqhBtKTM5ZUnSPPMKfeMAcQXAAk/uBFnfQHzTmg5rvCJFrXMiLg/z05rvD7KUmuBDAABAAsAN7BaTOGhosPkjs75DvfY82dhxUEHTzkf3CgrYItiDa97EeY5cxbyXpFfh06tEHosfiPC2NEMEeqh/Ha/1Y1nvk5UXA0vIgfbn269VFjMNmEaEaEajt/C0n4K+hvt1Ex5rWpcEzAG/rqsoYpPg0llijncFjrAO8Lh5Ttv9DzVDi2ELrtJaTqAI8XMd+RXU8Q9m8wgCb3zEW6g7KE8CqwJIdHSCRyn8+yrsSi7SEs0WuTjqOFfAmnmN/E14aDfkYI7JLrjTe22Rwjb3c/MBJL6/X9l/T7PVThQSi/woGy0BSQVGLtOKiiKAJ0UzMCJCsU6asNEIChqGHAVxoCqgwhNVIZee5OBZV6L9yp/eBAFeu1ZtVsyQtOrdU6ogFAGSRfVQvaZWgaQVPE1IJTJKGOqwCudfVkwtfF1JlZDqALpTEHi6PgsNVlmn8iunZQzUwFA7h8f7JBRf4PQlgPJPj8OSZKv8EZDIIVitRBKCqMujhbWRVWTYLVZRgIxhd4RYqOUr4EkyqGIwG51C7CvQVV3C3PMmwTsVGNgMP4eqGjw4uJnVb3/AKWWzBsoKbDJ5pDoz8DhBmIXS4HDgCFgElrh5LoqFURKQ0TVMMIVNlO60mOzBQtpxqmOirXoAhc3j6VyF0uLxIiAuexRkqkQzN/wotZaTGHLZQtCu0X7IBFeDuFIGSnqPhC2sAgCN4E6JJOeJSQB3RUFUwoG1o3TipvuoLJadRShyo5jMhE6sUAW3vVcuUDsQqzsUgDRbVUra6yTiExxKANh2IVHFYlUziUD32SAd+JkqHEeJA6oAnp4qbJ2IovoGT91WrYfkVuVXhVm0wZTsVFfBAtF1o0aEiTuqgtZIYkgW7KRo2MOyLBWfcqvwi4krSe1AyOnRUpZITwQEVNyYENLCybqx7lG0wnzSiwKdahCzMRSHmtyq2As9+HB1TE0YGJoumQVLSrRAK0auHVV9KCigNTD1RFlSxdbxKBlchQHECUgJ6tOQqhwMq7RrWVqiYGidhRkDAEKCoC3VbrxKo4jCEp2KjFrVFXL10FHho3Clq8PZyCYqOegJK6/h7ZKSAOiNFAWQkklRQYdCGo6UySKFZFVbZVTSkpklIw305Q1RZJJAFcSpCwwnSSAo1WOULpF0kkAWaVNzmz91bweEJEykkmBLU4d1VOphg0alJJIZrcJeIWwHJJJDE94hVg+CkkmBMx8owUkkIA80qGoxJJMRTe5UcQ9JJMRRdU1T4bDzqkkkwNPDYdXSwAJJIGVxqrTaEpJJgC/DqrXpkbpJJiKsBJJJM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SEhQUExQUFRQUFBUVFhYUFBQUFRQVFRcWFhQUFBUYHCggGBolHBQUITEhJSkrLi4uFx8zODMsNygtLisBCgoKDg0OGhAQGiwkHyQsLCwsLCwsLCwsLC0sLCwsLDQtLCwsLCwsNCw0LCwsLCwsLCwsLCwvLCwsLCwsLCwsLP/AABEIALcBEwMBIgACEQEDEQH/xAAcAAABBQEBAQAAAAAAAAAAAAACAAEDBAUGBwj/xABAEAABAwIEBAMHAwIEBQQDAAABAAIRAyEEEjFBBVFhcSKBkQYTMqGxwfBCUtFy4RQjYvEzgpKishVzg8I0Q1P/xAAZAQADAQEBAAAAAAAAAAAAAAAAAQIDBAX/xAAoEQACAgIBBAEEAgMAAAAAAAAAAQIRAyExEhNBUQQiYXGRUrEUMoH/2gAMAwEAAhEDEQA/AO3TQizDmEpHMLss4qBhMQjzDmEpHMICiJMpCRzQkjmEgAKFSQOYQlFlUAUJRFMUWOgZSlPCUIsKGShEkix0AlCcpkAKE0I0kwoGEoRJwEwAhKFLCEhAiOE0I0xQFApoRJIAGEJRlCUACmIRJkAMhhEkgACkU5QoAdMkkgC6cQeib3/QKvKUqqM7LP8AiDyHom9+eirylKVBZY9+eib33QKCUsydBZMaqHOopSlKgsl94lnUUpSihpkudNmUcp5SodkmZLMo5SlFBZIHJw5RzzMKHEcVZS1ZmMT4iW26COh1jspcki4xcuC/TpuOgK0mYMBhJ1XI4r26cGeCgBcgG5EgfP8AsoOCe1L8wp4ogA/DVEZZP6KkfCeun1MdTfBp22uTpIRAKz7lRPpwtEZgqNyNyApiAJQkpygKAHlNKElNKBBEppTJkAPKaUyElAWEXIcyGU0oCwiU0oUkBYUpIUkBZJKWZRkpSqMySUpUcpSgQeZKVHmSzpgHKWZR50s6AJcyWZRZ0s6AslzJZlFnSzJDsmzKrxDHikBu91mt+56Ktj+KtpggeJ42Gg7nn0+i57GY8hwcWjODq6/rtadNFlOdaR04cLlt8HSCu0U8z3TUcdxt+wDYW6a9FzPtHj87oiXNaM2kCBz057os4dTHilxlxmdbTroI+hWO6qC023PqTMfP5LnXNndGBYpY6KQbYGXk7QHC951AYI5yfOvVqms0OzSQIcTIbA0dbQxr2KzsR8VQGwaATPWRZUsDji0aGNL6AjceS1RMkjsfZn21dhnCjWl1HQal1KLeEHVv+n05H0mli21WNexwex1w5pkH85L5/wAY4yeRiN9Nbeei0vZ/2krYN8sOZhIz03fC7qP2ui2YfPRa0jllE9uJQOVXhfEqeJpNq0jLXai2Zjt2OA0cFYJQZAOQFE4oSgkElMCkUKYBymlDKaUAStpyk9oQe8Quep2VoFyFOUKogdMmSlADykmlJAEcpSgJSlaGIcpSglNmQAcpSgDkpQAcpSoyU0oAllNKCVmcX43Sw4OYy+LMbr0n9qG6BJt0jXBVfGY9tMGTJG2wOwJ59NVkYjjPvBloSJjxkERzyiPy/dYudoc6mC52UEve4z4idOp7aQsMmWtROzD8Vvc/0XMfxDM0wAJMkxBJP+5VLFYgim0GBaBA1Mbntf0VllI/EZa1rZ5F09fzlzQYmmHB86Ngg9QCSO9x6wuZHopJFbCmGydTME8jeB6fRZ+Hf4Ryc5xPP4iB9SjdWPunk2IJA5XAAhQ4WnZjRszMexufsqWh+SpiRmxD82zY6HQ/ygq0tZtca9dCOk/VAa+Z5cNbA+pV1ziWhpE3tMAidI6aK9ozSvgzc9oO3NSZJCBxkA7/AJf86qbC1I10ESPv2VWR07JuD8Xq4OoH03RMZmEnLUbycPvqNl6r7Pe0dLGMlhy1APFSJ8Teo/c3qPOF4ximXPy1T0GuaQ5jiHCHNc05SPMXBV2c8oWe9EpiVwfsz7eh0U8X4XWAqxY7f5gGh/1C3ONV3AcCAQQQRIIMgjYgjVBi1QnFCSmcUGZUQHKaUMppQIOU0oZTEoGHKYlBmSLkCHJTSglIFMA5TIJToAhzpF6ilMtKMbJg5LMopSLkUKyXMlnUBemzooLJy9LMszinFadBpLzfZojMT22XHYrjb8VnDnClSYJLGyS4zDWz+oz5KJSUTXHilNmz7R+1wYCygZdoamzf6eZ6rB4Vw11bNVeT0zXkm5c7c7W3lHwPhgLfeVGwD8IOvkPutTFYm0NGVgJzHS5O3UyuaeW9I9LDgSJDiBBawEbZpjWJjkdp67IGNZZggAX6ADeN5PqoKNmue4QAPC24nkesawk2iWgPdrOs2016xKw2dWvBdxJJA11gCbmLie0Se0JnOEATMSP6jpJhQhpYZPxOi27RsNNYv6BAxwPMwCXHQbkj5tTsmjJxLTFOntmObrz/ADopc8MrP0JAYO1ifqAocUZrN2gE+sg/RKsMuGB3e4u8s0R8irDhMzcHVyZiRJ1AjXUG+y0MpAGYySxxPMZYgeh+aphkPBPOD/S6x+Zap8M+WAH9Ac36CU5/ceHTIKrYc61g6D2MGb8pUckTzH5HVW8Sz/M28QjvB/uPRQNpyLfpHqP5E/RC5IargAtk5ht/F/K8eSkb4hH5zj6IWWMi/wD9o+91H70jxCeoGo6jqqszaVDVaQcLCHzrseh66XWr7K+1NTBkscM9Im7JgtP7mE6HmND01VSq0Phwi9+nZQHDh4g2cBbr59k1KjOULPWOE8foYqfdO8QElrhldHMDcdpV8leGsqPpPDgS1zTIIJBB+xXc8C9uwYbiRf8A/o0fNzR9vRaJnNLG/B25cmzJUBnaHtLXNOhaQQfMKMlUtmTVch5k2ZRkpsyZNkuZKVFKJrkDDcE0oTUQygA5SQSkmBWD0syizJZloYEmZMXKPMmLgLmyUpKKtgotukTErE43x5tEQ0y7pr/Ydf8AdZXHvaM5slMw0HxOGvly769lnnBmp4nS0G/V3UzpsueWVvjSO7F8VLctv0ZuKxDqhLj4iehtJ0WrwDhgHjqxe7WnWP3Eealo4drIJFhOUD9XKPlfkrdHCmocz7Ni43cep2asJT0dscdO2HUqGrMGGDUjcDUN5Dr6J2ObILhZo8LIO+rz1PyHdWcNTLgbQ1kdiRsPXyVKtQdNt5P9lkar0VsTiS4hn7jA7m0+StC9SJltFv8Ay+8MZWH/AMuwVBlT3bTVjxOBaznAPiI5yYA/utYEUmFsyR4nRq+s4gGOd/COjU26Bvf2BqPLtYBu7xXsLAu7m8dhsoa0BoDTaOUE6mT3mY6lR1KRaPGfGSC6PhaAPgHy+aA6nlsOSEtF8szsQ4it/wDFbzJbbr4lJjf/AMekP9IP/c/+yRbNV3RoHafEfoEeJE0ImS0n0JDhHq70V2RXJnlpI8iP4+yloA/5hj9p+Zn6IarfCCPyUWBc3UkeJuh5O0bHM5QFV2JaZJxBvwu5b/JQ0akPjmM4HcQ4ev1VmqSWMkRzHKRcKi4eNg5A+joj5wpT0EuRqgGo7qs9xBBHYjmrrxBHIk+Rn7/WFHVoSDaYFwNY59xCakRKLBwryx0CMpnLOzt2meavV6AMEWmS08t4PIhZ+F8Qe03OXMOoBFwrGCrXyHfQ8yPvH0SbBcA1aYMtcIeLR+8dD+76rLqUiLjT5jofRbtelms5s9rEdWomUgRD4vYP/S6Nqg2PVLuJEvHZS4Hx6rhz4HloJuDdh/qbv31XonBvaOliAAYZU5E+F39Dvsb9159iuCyT7uzhqwkT3adxH3VfBVywljwRzBEEeS0jlVXEynhvT/Z7A8oFxXCOPvbDJmLZXmbC5ynb8surwuNZU+E33aYkfyFtDIpaOXJhlDfgtSmLkMoJWphZJmSzKLMkXIFZJnSUJckgLK3vgm97KrspT25o6FVhsHX09NYKzzfIhjXtmuH40sn4DqVg3q7l/K5vi/FS4ua1wIEgnQSNY6beSXtFxUtd7umYIEkjYnbv/KyqdDNFOfAPE8jlBJ7m8ei405T+qZ6EMcceooPg+Azf5j7tGgM3PMrYqNLj8M2gCYEkc+ggeqPAtzAWiGthugGp8R329FZdUygNsXG8ARr8+Smc9msY0V6OCDSC7xONgOcbAbAW+91p0MNbM885A5TZv5yUGTJcw55gWsQDcgcu/RV8RWLvDNtSe/Lkp2USuxYPwfDm0/cdgB+2yz63iOYmwm83jn0EBQ1Kmcw0wLtEch8R7xYd1B7Q4oNpMptEOd8QmTax77D1TorUVZDw+satd1Q/8KgPAP0h2lP0u7yC26bJdnkQwWvdsyM0fuMETsJ5qjw2m2lSbIPh8YkWc60vI3vYcgAVdo+KjmgZnXdHQC5vpqUN7FFatmdi62d0DdwHkOf5qVO9u3VBQow4ny8h95lTMggnc2/PVEi0UsHUAdV6x8gRKIUbubzYDHy+/wAlVwzjnrAnaRrqf91Yo3dTI3aLdMosrWhIqVR4Y3/JUfDMOCaR/wDcb5gmPkQfIqWv9+W0/nqo8FIIaNW1X6aw4CNOxVJ6Jktou47Qf0n5ghZ+Mb46R65T5HSe4+S0cfew7fRVsdTzNc3eA9vf8/8AJQnsc0BVbJI56d7/AMIcMTmHPT1tPr9UbHZmtdz+U/x9kb2Q4OF4mYPa4jePmEr8Ca8lHGMyHM2wm8CwkaxyO4TloIkaT/0kbH5X7FW8azI4zdvKNWEzYcxr6qu6l7t1vExw25bHy/trCaZFbJsNiS45HfFfK7d0ag9bK0GzPI/Pa6p16Hha4QS0i8/9D/sVfwxnxRpfsdwVMqouN8MFhLYH7dDbM0a25i2i0K+Fp4lgD4D75XtsQeX9ioXiYI10PQc1Uw7CHuyknQkEwHemh0v1WD27WmitfkyvFSflfZwNnfmi28HjTYOtGjxqDsVPiKLKrTmFyIkiCD/qjlzWQcFVpTbO0SbGXAcwNwtVkU1T5M+lx/B2eG4o4f8AEEtj4239fl/daLKoIkEEcwvP+G8ULHQCS0idzfcf26LZp1ntOakSAf0ySPQ2I7rohnlDU9o5cnxYz3DTOmLksyyuG8abU8Dhkqcjo7+kn6FaHvOa7YtSVo8+UHF0w5TpgR+FJOyaMXi2NBBY2f8AVFuuUd1SqY33VOGwXkX3DR0/N09DBkiGgk7udew1J5LNxtB7yKbAXdj6zOgkrzVjVUe05a0UqpuLkufEk6+Ia9rrawGAMRcGG3t4QNBHO5Pc9FZwXCgwg2L4HWLazotNtMNgHWR6pTyJaQ4oia0MAA1i0mTbclDgqMkkmSZ7ujlyF1LRolzidG3ud1MSIhthF3ARMLLgpuyHE+GdyZ6Fx+wWZi2ENjc6nva/Uz5LSpsL35iIaLAbkbuPLsjxXCqtYtysdkJBzAWgGbE8+fWVaTF1JGPhGtY01nfCyWssPE7nHIXP+6pYfBuqVczhBDtDHgaJDR31JW7V4e+m4vqsLQyG0KcCM2vvDta5vuqg8LMliXSSZidBGbYXA6lPgdqWypj3ZnhrdIkuNgALA9ByHfqphW8O99NhJMAR6DzUnuW5hoYu4xqf0A9Bcx2QYc5qj3x4WjK0c3ak/QKSuoBzSJG/3OyekzNMaD5nn9U+Kp+pi/XsrdDD5W9hdTKWikzDpM/4x18TBP8AymR9PkpMILtH+lwHeCB+dUVK1Nw3NVz9Noa0D85osJsTqHWPcLbwJFd1OT2M+v4FVwdQDEOH7v8Aybf+VpMpW84PY7/nJZWIOSvTeOfpHhJ9CiD20E/aNLGEeLq8CR1jRBxEEFxj4QHGN2mzv59EfEad3ED9ObzZDh91qPoNfmfq00J5zmM/ZZOSiDMEYfK9zdnElvTp6wQruGoZ2vHLlzGn8qavhc9FjmmXZGmxtIEG/wAvVS8DIcc/6XtFrxOn4O6Tnav0CKZo+8Zk/wD2UhlM/wDaexj5Kjw0gzTfAknLOx3bfqt6pTLcRT5VGvYeUt8TfOzvms/jeAyutY3LSNzy7gwojkvXsh+14KL5pOIPwknUdrxynUduauUwaTwdj8QO4A16uAPnZJoFenyqNkHqdL+qPBOD2Bh1B8M/pcLe7PXWOi0TbW+Q0XGsD5E2PLcWIv2hV8nu95gkfcdkbmOpwW3B2+o6H791aOWoJA1EExeOvmsZ+/BomZ1euXDwjxbFtp5gg8k+HqiQ2S2NBclp08P7m9Nk1TCuYbASd5+LeO+t1cp021aYzaiwI8JB2jl9FNr/AIGyLFcMD252ANqC5LbA9wLHvqocBj7ltTwv2Ozhu0dfyyvUMzD6Q4Wzf1R8LvkUGMoU6hGcNnYaSf7hNTrUuCXHyiStg2VYm1pBFiDspKeLqUQBVGdm1UAkgcnt+/1VZrKtIfqLQI5lo5E62tfsrbMdAFwQY3G95VwzyxO4vROTDDIt8mhTrggEOYQdCCIKSw6uGY4khlEzuSWnrIjmmXYvnx/icn+A/wCR2mI4Xlblb4RGqxauFaDla25EFzuXKOX4V3mOws+eyxqvCHONgbeiUraCMqZgOpCm2wkmIG5PMqT/AATyWu6egO8czzXR4XgEGXXtv9lcGEGYWt9VnHHXJbyvwcrWwLjDRMASOXVI4BxIaGxI9OZK9ApYMO0aP4VzB8H8QJAVdCexKcjmvZ72XAIc+8ekroH0XCwbbQLoqODDQn/w8qiXs4vinCxUEOAM7XXPcQ9lmRZobbVuv5/K9GxOEGYKtiMPIKNBtcHkNPgNR7jTYwgAfEettef530qHsdUyw4gAAaDfl2Xf4OiGnRSYlwS6UV3JHn1D2WJcC4mB0VfiXCnU2uy3sYG67smLlYnE4d2SeOLBZJLdnn3/AKeWsgg5i1zrX3kH0hQYLCufTsNQ3xagG66vEsgEsFoP52VfhtKB4gATsNJR07L7zofDcNHu2jKJOttR5qji/ZWk85jmDrEXtbp1hdrw/DSLiymx1BrQAFejLrkefYrhjxmPu3FuQtECSTECw58+qXuX0qDM7CDkpMMjS8H5LuMPhszlax2Ca9paR4SIIWUsKZos7PPsLhgKUDSXCP8AmKpcBAa40jrTcSOxkg+pXTVOGZIY2co53MDS+6xXYRzazXtESC121joeqwjCSbUvJspxatEvEWeHqx4cO7fFHmJHmixmFFVkDUgFp5GFoHAOqHQwYnTb8KZ+DdTAabxoemw7rLtz6LrgO5GzjqVN1IgtADmSCNMwFz5hWeI0A3/MDZpvaC8C1v0vA5iYPkutwvCm1HZi24IPcjSeui6OnwQPEkA85Gs7LqhBtKTM5ZUnSPPMKfeMAcQXAAk/uBFnfQHzTmg5rvCJFrXMiLg/z05rvD7KUmuBDAABAAsAN7BaTOGhosPkjs75DvfY82dhxUEHTzkf3CgrYItiDa97EeY5cxbyXpFfh06tEHosfiPC2NEMEeqh/Ha/1Y1nvk5UXA0vIgfbn269VFjMNmEaEaEajt/C0n4K+hvt1Ex5rWpcEzAG/rqsoYpPg0llijncFjrAO8Lh5Ttv9DzVDi2ELrtJaTqAI8XMd+RXU8Q9m8wgCb3zEW6g7KE8CqwJIdHSCRyn8+yrsSi7SEs0WuTjqOFfAmnmN/E14aDfkYI7JLrjTe22Rwjb3c/MBJL6/X9l/T7PVThQSi/woGy0BSQVGLtOKiiKAJ0UzMCJCsU6asNEIChqGHAVxoCqgwhNVIZee5OBZV6L9yp/eBAFeu1ZtVsyQtOrdU6ogFAGSRfVQvaZWgaQVPE1IJTJKGOqwCudfVkwtfF1JlZDqALpTEHi6PgsNVlmn8iunZQzUwFA7h8f7JBRf4PQlgPJPj8OSZKv8EZDIIVitRBKCqMujhbWRVWTYLVZRgIxhd4RYqOUr4EkyqGIwG51C7CvQVV3C3PMmwTsVGNgMP4eqGjw4uJnVb3/AKWWzBsoKbDJ5pDoz8DhBmIXS4HDgCFgElrh5LoqFURKQ0TVMMIVNlO60mOzBQtpxqmOirXoAhc3j6VyF0uLxIiAuexRkqkQzN/wotZaTGHLZQtCu0X7IBFeDuFIGSnqPhC2sAgCN4E6JJOeJSQB3RUFUwoG1o3TipvuoLJadRShyo5jMhE6sUAW3vVcuUDsQqzsUgDRbVUra6yTiExxKANh2IVHFYlUziUD32SAd+JkqHEeJA6oAnp4qbJ2IovoGT91WrYfkVuVXhVm0wZTsVFfBAtF1o0aEiTuqgtZIYkgW7KRo2MOyLBWfcqvwi4krSe1AyOnRUpZITwQEVNyYENLCybqx7lG0wnzSiwKdahCzMRSHmtyq2As9+HB1TE0YGJoumQVLSrRAK0auHVV9KCigNTD1RFlSxdbxKBlchQHECUgJ6tOQqhwMq7RrWVqiYGidhRkDAEKCoC3VbrxKo4jCEp2KjFrVFXL10FHho3Clq8PZyCYqOegJK6/h7ZKSAOiNFAWQkklRQYdCGo6UySKFZFVbZVTSkpklIw305Q1RZJJAFcSpCwwnSSAo1WOULpF0kkAWaVNzmz91bweEJEykkmBLU4d1VOphg0alJJIZrcJeIWwHJJJDE94hVg+CkkmBMx8owUkkIA80qGoxJJMRTe5UcQ9JJMRRdU1T4bDzqkkkwNPDYdXSwAJJIGVxqrTaEpJJgC/DqrXpkbpJJiKsBJJJM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s://encrypted-tbn3.gstatic.com/images?q=tbn:ANd9GcQejMYHuSTnpHsHCQDTkNoqRi77fLhRyLeo2gwxeLIwcJeZea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200"/>
            <a:ext cx="2705100" cy="168592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7178" name="AutoShape 10" descr="data:image/jpeg;base64,/9j/4AAQSkZJRgABAQAAAQABAAD/2wCEAAkGBxQSEBQUEhQUFBQUFBQUFBQUFBUVFRQUFBQXFhQUFRQYHCggGBwlHBUUITEhJSkrLi4uFx8zODMsNygtLisBCgoKDg0OGhAQGiwkHCQsLCwsLCwsLCwsLCwsLCwsLCwsLCwsLCwsLCwsLCwsLCwsLCwsLCwsLCwsLCwsLCwsLP/AABEIALoBEAMBEQACEQEDEQH/xAAbAAACAwEBAQAAAAAAAAAAAAAAAwECBAUGB//EADcQAAICAQMCBAUCBQMEAwAAAAECABEDEiExBEEFIlFhBhMycYGRsUKSocHwBxTRI1Jy4RVDYv/EABoBAAMBAQEBAAAAAAAAAAAAAAABAgMEBQb/xAA0EQACAgEDAwEGBgEDBQAAAAAAAQIRAxIhMQRBUWETInGBwfAykaGx0eEjM1LxBRQVQqL/2gAMAwEAAhEDEQA/APi0kssIx0SIDJjHRIEASLhIrNNJK44WChYwY5NmmihgWFlqJZUispQGjHEmU47DFSUpEuBeVZOkYtTSE6JnCxiibRkmYuNDgk1oRUrEBNRgTogBBxwoAVY6ED8QYGHMN5kwMpWRQFWEQihgAtohFIhBACsQiIAEAAQAmACZmMkQGiwgNFwIFFlEVlpD1WTZuojEWTZcYliIWVVl1SKylAsqwsaiN0ybL0llWOxOIVNEzFxLARiGJLiyJRNCGdcJdjnki+iWSBWMAqAAVgAtorAS7RNgJyYtpLQGfRIAU6xMQlhEIW0QisQiIwIIiAKgBFQAKiEEYCRMhloFIkCAy4iLRdYi0PxmQzogxokmgxFuJsuMRtRWaUWURNjSLhYDpk6Y0yWiQseojQSolJkyiMqaxZjJDMXM0x5PeM5Q2NFTtOYq5hYyocRWBV8og2Iz5sshsYtGgmA1qqMBLkSQEZaqJiMhkCFNEIqYhERgQREIBGBMAK1EBFQAWBMS6LVAdAIDLiBaJEQxuOJmkDQhmZ0xNGMSGzaKGVEaUORJLZSiXQQsEiNEdktApjEqL1CwcUCzaM9jnlDcvjO81xK5GWV1HYfqnfZxUOXoXyY3yIpKY/rYcLfrMp5oRai3uy445NWkcfLkg2SKOaKxCy8LAurR2AfOMLAWchisQsxAVKwAWyxMQsxCKmIREAJEYEwAKgBZUjoKM4E5zVIKgFEgQHRIEQ6LqIMtIYsk0SH4xvIZvBbmtVmVnUkMVYrGkzQq7SbNUhqLE2NIs2ONMlxoQcMpSM3CiTsIBdIXNYmEyVadMFSOSbs0YsBIBOwOoBjspKqCRfruv6iOWXt3CGKzb4d1T/MohHsaQuQn5dgBVJW6ZgAAL+/vM8sUobWvhyaY3Kc6f9HE67AUdkYUQfUHncbgkcTaE1KKaObJBwk0zMuImWZ0MXAY6AtkwER0IX8qFAKybRAVVoCLsIAIcxMBLRElYhBUAJqMCQsBllEYFiIwMwE5TegqAUWAisqiaisdF0EGVFDVWTZqkPw8yJG+Pk6GMTFs60kX0xWOi0AHou0my0tgYGNMlp8llyioaWGtMVkXaawRz5KSEDEZukjlbkGjebKJi3uek8L8Dd+lbORaI7Ej5iqCNgQF7N37WAJx5M6hlUO7Xg6caUl735HW+GfhX5uZX/8ArXSdQDNypKnbgghSaJqxMur6uoNdx6I4nq7nmfiP4fy9LkvKrUzkgturC/L5geTTGjRqdPTZ45Y+74MMsb95O7ZzBinoI5WP+UBLoQvIlxPcRTTttADn5+ZDEZzEAAmAiriDAoREIrUBEQABAC4jAAYAMVo7GZJyHRRMQUWECkWiKBRAEOWSaoYsRaN3T8TGR147ocjSWWnuS0ENmjBJZcTUFsSSnwKfpqlqRk4eAxr6zVehg+dzoYvD7Rm5oqoCkXbHmv8AtoHf1IlqfvJGbjyZz0BV6bSQD2PIDUSpH2Im7ye7sZLC9W/B9S+C+j042OM0pGnQxuroltgQRTLV71XG88Hqp6pe9yadS4xSjR2uj6L5OFceluDq00F+o+Y7jc3+n6THJLWznlk1zcl8jy/xRiI6h+oxr9eNdGQjUyuhbXoSu6Kym/U+s6+nktCg/PH36nThhcafY8H/APDshcZQmLSFzUWpmxZPpXEvBNWaNH1ns486dKO97fNd2cssadv1+0c/IPTjtO05nzsIK3ARU4oCMubppLQCF6feKhFz0sdAVfpoUAs9PCgEZMNSaEIKRUSAEALVGMqREIspjAzich0lgIFEgQEXURUUmMCQKLASTRDsSSGzaMTfi42mTOuPAwGj94ihqp6xBsNRa44iGmacf5iSsHI1KAbI2A9e9d/b7R6X3FqsUmJtVFe/Fb36f1mqoxds9B4N09q9bKyaH01rG4YUD7qD2+8U5VV89vBOlMR0XS29Jeq/KLN37MK9v1mmV3DcrGlFn03wbw//AG/lXzrze/vsPsdQoes8OT1Oziz5faq3sdnKDfFiiCK5G3+frIo440ef6vwddYyZQSqIbQbqWoi9N7bfvN1ldVHud0c7a0xe9niPjbw5WrPZxuQPmayKJHkCY1A4Gg7jt+a9Locjj7nK7FSha5So8hixE9t6vf09Z7KkqOJxbKFPSWQWTEDGhEHAIUAl8O8VCJ+XtGAs4YhC3wQoDN1GKS0BifFJoQkY4qEXCRgUbHFQFNMAoSBOQ6hiiSUkW0xpiaLKIwQwxMpFkWZs6IrYfiEhm8DbiEzZtF0M+Xe8OAu9x64+xgl4E2u5qxYYUOxq463944pESbRrx4KHr9vcS+/BPYfgwAj77VxzwT2lS8iiet+EsP8A1NTB2KjykDbVpob/AIA/pOPqW2qROfaFWQ3hT/7ka1otb8jzNyQCBQOqV7T/AB0ilkjpuPY9r4dhZQABSs22307Wx34BII/M82e8kjzc0oy3fJ1mEvIrdHIhTpt+8xaotM8H8U9IQ5x5GY48q2qrsAQ45aqG7uxPfe7E9DpZ7ao8o9TFpyQ2+Z898T6JsLUQy2oYBiCQpvSLB32Ht9p7uGanE5ckdLMuIWJ0IxGBZQiGEBCykQEFIwI+XARGTHADI+KSxGHqEksDKREIYuOADxiEYxHU9PUTQjlziN7GJE0axYy4kNvYFlWSossJNlqLGIJDNY2aFWSao144qGpG/pxMpHTGqNK47lxMp8jvlzSNESGhajUbYtW244ZPTjiWo+SdXg09Njv8b7SZMuKs+ifA2JlxE7UynbbUCp2se9t+gnm9Q05UcfWNbLubutwA9UH5oehIBHcqOeR3Hb0kp1BonFL/AA6TtYCPzzvf22uc8KtHHIfW03lF6fUgW05ZIpHCz9Hbs7kHQrEMKXzb0Dd8be3rLjKkkjujk91Rj3PlnjnT5UyNqHmceZgGpr0sa1C9vKL+8+i6ecJxVdisl8pHNOMjYggjYgij+Z2xrlHM/UgiUSRpjAgiAEFYhFdO8AJZYwM2XHExGR8EkRjy4qPEkC+JIwNSYY6AMmCxADy6ziNBqyGaxLqJJpEYqxWaqJbTFY9NDcYiZaHoImCdmpBAaRswtUmSLhI2YsklFsesqydJDtN4S2Mpx3H4Tx/n+f8AqKTHFHQ6Rbojhed9wONr9b4mM5pG0Yn074SB+SONPAGkLX9ST+d7uebN3I8vrK1ndOP9Y9N7dzjsgqbFVI0S17UFqhhM2k+K4JKNOWe62KRi6vo0dWBGzfVvX5B7SFNppo2hklFqj5x8Q+FurKpygK1hBqLAgKWG5A8u9beuwM9vpMykm9O/c9CUtaVbfyeUyKdRuybN2bN97M9iNVtwcUrvcoVlEhUBEVACCIAV0wAhjAQpluIA+XGBl6jppLFQtUqIQ1UjHQ9VjGeHBnCUNQyWXEckhnREcgkM2Q1FiZSQ5EisdDAsB1Q9RtBbik6NGKNqhLccuSpk0bppG3AbH2k8F7MuZpFsymkdFehrHhOq3z6tGLS2s6SaIA+q9LcekmWROTXgmDpOyOn8Ww48q48jY0d2UbgsVF1dXt+eZM4Nq0XrSdPk+o+C9Xg6fpmZsuIKg15CHVgp7g0b7Dbf8zge7s8zqYzy5KUX44oyZf8AUjw9cXzfnEjegMb6iAwUkAgWLI3nRBb1W5L/AOn5krdJebR3fCPGMPVYxkwZA6HYHcbjkEHcEXxOfIn7RxOeeOUNpI3jiVGtJmRM3dDF5EtSPWZblJ07PEfEXRFspdWa1GmldVO2OnbS5HY9p6HTZdEaPSxfhX3yeE6lKC+XTVgm92IN2R22IG3pPexyvv8A0c+SLXYzETUyIqMCCIABEYiKiAoYwCoAFQAq63EAhsIiESuKAFgIDPCLOFlIasRaHJIZtFjkktGqZoxyaNLNCyWWi4EALCNbEy3G4zKZKQ5ZDNEzQ2dcaF3ICjk/2A7mCjew5T0rU+DnL402fFkUZP8Ab9OSDkNasj6LoKo5Pm2AI+rc1FNaJLa2Zwaz4pTTpLa+/wAl+XqdT4C8VXpmy9TmyMipi/2+AsbetQ1fL7AKOaHLD1M5erhKVQx8vd0VGKlG5/gT5fp8Dx7dRrbJlJ4YlQxLEa2oWa8xAH9Z3adKUPz+RhHIpueZv8PF+u36I0dBkAZnYqwzGmT6bDuNwaOmtzvVbc7iZ5I2kltX0N+ndXNu9e1fF/TmvBjyZRWRGYto2xmu4cBjubAIBmqT2a78nFkyL3scnxx+e5TDlyabUsAhBsGqLbA/fb+kcoxun3JhkzOD08Ln5n1j4H/1WOHpvldUmXO6aiMgYFjjAJ8+rckVz6f14c3T1K1wy49N7fdOn32/UzfEP+rHV5t+kT5CKNRJCuzAHuW2A3GwH5ij08dXvvc2XSQhj1pOW129l+55vrv9RfEc2M3nZV1Kax0p1qbqwL0kduOJtHpMcXRnFpw1xgl2879+fQ+ieF/Fg67oCzOq9SqlMwVSKIJKNxwwA3HH6TLFg0ZUu3YrHHS3XH7HjPEuu+UT8wGgoOqwdyfprsd/6z0Y9VFScEjWfRyeP2smkvUp0/iONwCGAvsdjvxY951rNB9zj9jOro1VNbMQqAERgVIisCtQAIATARDCMBdRAB25gBCkHiFgeCE4SkMUxFoapksuI1DEaJmjGYqLTHgyGjRSGqYqKsuIxWXSAjh+K+LOWbGhpQascn137TWMFyzhzdTLVogYM/W5MgVGYkDge/A+5lqKW5hPPkyJRf8Aybem6VlZcTgr5hkduyKV7kcbc/gTCc005x37I9DBhnBrDNUr1P0Vee3qR4t1iuAA2oLrUEAqtarDKvuP39oYcbju+5PXdVjyxVb8rwuf1MOTYAeu5/t/ebLdnHOoxUV33Z2eiVF6cF3XU7OVxblh5SFfaq83Yne+NjOabcsnurjuep07jj6de0e7tpfojkdTeokirr9tzv67mdEao8zPq1ttUdLwrIB03VKQN/kkHv5S50j7iz+BMMqbyQfxOvo0lhyt+EYuj6ooSQBuK37X6f53ms4KSo5un6p4Zakr+J2DiOXo2dN/lsmPJ20qd1Le1ir9vcTlT0Zqffc9eeVZukqD3+i3ON0+crqXlG5Hfa6PsRc6pRUt+55WDO8bceYvn+TV0PVHHmRkLEWAasXdWlb/AG95E4aoNPY6cObRmjKO6Z6V+nXKPmWQpZ8jhtTBVUWgsnzHjf2nn63B134/k+gcYzSb/Ddvxsv0PMZ8ihybIvUDzYA+na6qj+N56Ci3E8SeWEcr3q7vm14PZeD9YMuFSDZACv28wAuehjlaOCSRtmhJBgIKgBFQArULAkwsCCIAVCwAVmWxABWFSIrA8XonJQ0AEkpFwZLNENRoi0aEMRY5WjoV0MVoUPUMDRNDUhXiHWfLxkjnhfvGlbIy5NEbPPBiMbMQp1Nps/UO5IlveVeDjjJxwuTS9516ruynS7MGrUFIYj2B7+kct1XkjBamppXW7On1as2JXDEvnZrxgDy4sVBbPu1/yg8zCGmMtP8At7+rO7M8+aOr/f29Eck0eNv83M6DzXTexqyYRaqu2xJJPruDtxQ5/MzUnTbO3Jhi5RhHxd/fhcnZ8b8IfAMTZMyZvL5FxsfJjvytuBpBNkCt+e85sOaM7UY18fJ15sE41Ob1VWy228/fc4/WjS5VSaHl3P5I/mudELatnD1TUcjhB7Lb6v8AU2YXCYyKNhlNkctRDfgXwfeZyTcjuxtYsLW9preuX3+S9TnlOSNwK3HG/E1PJlDdtcL6nZ+GOoGLPWSgmVDjyaqo4sgo2L3NlWHcabmHUJuFx5X7nd0KSnomuVfNfdnN8Q6X5WV0PKEg+h9we4PIM1xz1xUvJj1GNYsrSXAzw3MpV8LAeeijbWuRQaF+jcH8RZYtNTXbn4f0adHkUrwz78ej7fmdXwXxpf8Abv0zBV+aCoc35TWwsdmIo81OfP079osq7Hf0vWwnjWGez3Xp6fqcTxHp3w5CHBv/APXcf3E6sU45I+6ef1eLJgyvXv8AHubvB+vGPLja2VDS5C30gm7O38Pf8R3KFtc+PKNIzhPTaajw34fp6Ht8bhgCpBB4I4I9p3RkpK0YyjpbQERiCAggBEAIgBBgBVoAViAIwPDEzmYkyLkspMJNFpgDJopMcjxFpjleUhMYDGKyytEUjB4j1itSdgbJ/Hb33hT5Rjkywb0y4Of8wW3l52UH+H325NfvcumcznFtuueF4O10ng7HCjPS4mJZTdFz/FRrhR67bzkyZ0ptLn9j2el6PXjUZ7R5+N+fgjnZOrBc/VSgriC+UBbPNetn7kzZY/d/c4ZdTH2je9JVGtkl615/XuZUJLCgAbsV688TR8bnJBuU1S7mzoupVc6uyDIASShY0+xoftfrM5wbhpTo6YZF7bW1Z0VynNkcsf8AqupyCl5FfSONvb2nO1oikvw8HqQkss3f42rW3pwcNTuL9d510fPp+9b8mvNn2IB2s72bbte4ujufzUzUadndkzpxcYva38zKG595dHApNWSXjoty3tG5OptVTKSy6ToN74r4ruV5tf0qYuO7lH/n78nfHJcY48jtNbPvH77oz5NeFmXbfa6BBAOxU/cf0mi05FZhNZemm0/6fqjreJdHiy9KvV4nRcoYr1OCwtNfly4h3Vu6jgg9rrDHOUJ+yluuz+jNMsfaxeaCqufj9PvuU6vOvU4cTkk5cSnHkTcl1XcZAx7nivaEYvDNpcPdenodN/8Ad4VJ25QVNefh6nP8F6lVyAZBeN7TIAaLI2xF9qNEe4m2aLcbXK4OLpMlSUHsns/n5+9j1nhGUKoC6iit8ovVK3lvFkO5CkhWBF+kz6fM45GpPZ714Z6WfCnijpW8dviuzOvc9OzzSLhYBcEIgmAyLgIi4AVMLGVd6FwEYh1hvfb/AIiFZ5IGZEIAsmirJklpkySkSJJaGK0YxytCwoplZmZceJS2RzSqos7+kTaS1S4JnKX4Y7tnL6gFScZ/hY3sL1cNv3Aqhv8AvLjv7xy5Fpfs/D/Xv/Rq8PwqSKGQsSQqqbZhV6aA2Hq3vsNrmeRuvQ6ulhjUrd32rl+n8s6Pjnj7ZB8jEBjwodIActsL2+Ydytlj+Zhg6VRftJbyZ0dX10n/AIIUlw35OL1bgeVeKGqiSGatz/m06oruzh6iaj7kOO9Pl/fyEY8hBscy2rRzQm4S1LkcmQKp07lgLsfT7C+ZLTb3N45IY4PTu36ceg5fFMgUqGoMADWxpdxv995HsYXZp/5DNpcb5+hjuaHFZOqFBYAxUBKEXvx3/wDUKKg4p78FkI7k/vB2XDQ/xNnX+H8GPMT0+SgWDPjyAEsHC3pG/BAP7dxXN1EpQXtI/NHodJomn0+Rc7p90zNmwP0+ZsTgMVIqjqRh9SsCNmUg3fvLTjlgpRIxuXT5XCSvx4ZkxZyjhk2o2L7b8H1mkoKUaZjDM8WTXDY9D4zgx5SepwYqVgpfCaCgsKOit6sencGceGcof4pv4M9fL00ZRXUQjqtbrz67d/JyUzMikBiqsosHg1uAB3Is/wBp0OKk7rc5YTlj70mu/wCdL1O/4P4uunSzEgAUxFlRx5yNq43m0MrT0yIljhKOrG78o72qdNnMRcdgRcQEExgBMAIuICjjaAGN8IveFio8mqzIhIcqwKSLhJJSLBIiiDiktFIrokloM2UILPPYepglZM5qKMOPqtLa9y4N2GI/ArjaOUdSrsZRzRxvVVyM2RyzFjySSaAG5N7AbCWtlRzSbnK+7OgxPTpQ2zuG1Ha8eMjTpBB+pgWvbYV6zH/Ud/8Aqv1f9HZK+mx6X/qS/wDlePizn4x9vzdf0mzOOCt718yhMZm3ZfE+kg0G9Qw2P6Qe5cJKLur+IuBBMBBAAgBMAC4AWfIW3JvYD8AUIkqLlNyds6fwtlK9bgYGiMgo780aG2+5ofmY9T/pS+B0dGlLPG/J0fF+lbNi6cqGJXCmNTpbdlB14iexU7V+058M1Cck3tf2z1uo6b22CEoKpJfn5Xo9jz/T0x0sa1fxHej/AGE7ZWt0eRh0zeie19/X75HL1Do1at0O3tRuwTI0Rkrrk39vlxPQ3+Ed4r1wz5mylVUvuVxKMaBlWgdA23qz62YscHCOnx5JyShOVq9/3+ojDn+WbFEg3R3DA8hgO1VtKlHVswhl9j7ye6f5/I9Z4X4njZAw8g+lkuwj9iCdwrbne6Iq5njySxS0T3XZndph1OP2kFUu6OoTO1O90cTi06YBo7EQWhYAWhYipaAFHyVADFl6izyIE2eVXJMiUzQpgWMUwGNUxFFwYikZOs6sLsN29P8AmKrInlUfiZT1oGNlFM2TTqcruigk6E9LNEnvQHrc6Lkm+EZ+2Sg63k+fReF/JhmhzHV8O04sZzMAxvRjWxeoiy5Ug2Bt6bkTnyXOWhfFnp9NpwY/byVt7JfU53UZmd2djbMSxPqSbJm0YqKpcHn5JynJyfLKs5PJJPEdCc5SdtlYyC2Qi9thQ/XuYIqVX7pWBIQEEAoIATEMiMREAJDVENOnaOz0HxJmxDTdjWHa7tzv9R7888+858nSwnuelg/6nkhV7/uc3OUZiUBUbmmNn7X3M2ipJbnLmeOc24bL1EEyznuwuA7osX3uKitfvWaeh658LM2NipZWQ13VxTKR6VInjU1UjXDmeKTlE9J4X4ooVQWFMaFndGP8Ff8AbxRhhk4vQ0d+bTNLLF81t3T/AIOu+UCdJzGfqs+1QQmYH6o8WZRFjsXVgDc7xDTE5up1XpMBN2YvltCxUzjBpiTZoRoy0xpyVyYirSKN1Nd4C1oVm641S/r/AMQIlm7Iwlrgc7bIuAiQYFJj+o6jVW1AACh69z9yd5EY6TfNneStqS+7EyzEC0QNtkRkhAZMBhUBUFQHRYCIaQFYDcSpEZm0VgFBAQQAIAEACABAAgBYOePWFFKbSpHQ6XxnIihdmA41WSPzcabRazNKjXi8eBPnT+U/2P8AzHqKWZdx48Swt/EV/wDIH9xK1Fa4sYPlsLDr/MIaitvJQIt/Wv8AMI9QqQwgesVlUecuZmIaj6wDcW1wIaYVAVBpgOgqAURpgLSGmAaQAgCRIgMmoFEVAmgqAaSQIDSLVAqgqA6IuBNkh4qK1BAV2GmAaSflwHosWwqMzkkisCQgIIAEACABAAgAQEEBhAQQGFwCxgMZomFwCwuAWEQE3AdgYBZUmBLkRqgGokQGiDARYQKRBqAnREBBrgGsNcA1sNUBamFwHZIMAtAGgPUiyuIFKaIOSAnkKEwM27IgLYIAEACAEQAtcAsrAAjEEQBAAjAIATcQyICJgOwuAWwuAWFwCwuAWRACYAFwALgFkQETAZEAJgAQAIAEACABACIAEACABAAgAQEEBkwERAYQETACIAEACMCYgCABAAEAIgMDARMBkQAIATAAgIgwAIDJgAQAiAEwAIAEACABAAgAQAIAQICCAEwGRARMAIMAJgAQAIAE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data:image/jpeg;base64,/9j/4AAQSkZJRgABAQAAAQABAAD/2wCEAAkGBxQSEBQUEhQUFBQUFBQUFBQUFBUVFRQUFBQXFhQUFRQYHCggGBwlHBUUITEhJSkrLi4uFx8zODMsNygtLisBCgoKDg0OGhAQGiwkHCQsLCwsLCwsLCwsLCwsLCwsLCwsLCwsLCwsLCwsLCwsLCwsLCwsLCwsLCwsLCwsLCwsLP/AABEIALoBEAMBEQACEQEDEQH/xAAbAAACAwEBAQAAAAAAAAAAAAAAAwECBAUGB//EADcQAAICAQMCBAUCBQMEAwAAAAECABEDEiExBEEFIlFhBhMycYGRsUKSocHwBxTRI1Jy4RVDYv/EABoBAAMBAQEBAAAAAAAAAAAAAAABAgMEBQb/xAA0EQACAgEDAwEGBgEDBQAAAAAAAQIRAxIhMQRBUWETInGBwfAykaGx0eEjM1LxBRQVQqL/2gAMAwEAAhEDEQA/APi0kssIx0SIDJjHRIEASLhIrNNJK44WChYwY5NmmihgWFlqJZUispQGjHEmU47DFSUpEuBeVZOkYtTSE6JnCxiibRkmYuNDgk1oRUrEBNRgTogBBxwoAVY6ED8QYGHMN5kwMpWRQFWEQihgAtohFIhBACsQiIAEAAQAmACZmMkQGiwgNFwIFFlEVlpD1WTZuojEWTZcYliIWVVl1SKylAsqwsaiN0ybL0llWOxOIVNEzFxLARiGJLiyJRNCGdcJdjnki+iWSBWMAqAAVgAtorAS7RNgJyYtpLQGfRIAU6xMQlhEIW0QisQiIwIIiAKgBFQAKiEEYCRMhloFIkCAy4iLRdYi0PxmQzogxokmgxFuJsuMRtRWaUWURNjSLhYDpk6Y0yWiQseojQSolJkyiMqaxZjJDMXM0x5PeM5Q2NFTtOYq5hYyocRWBV8og2Iz5sshsYtGgmA1qqMBLkSQEZaqJiMhkCFNEIqYhERgQREIBGBMAK1EBFQAWBMS6LVAdAIDLiBaJEQxuOJmkDQhmZ0xNGMSGzaKGVEaUORJLZSiXQQsEiNEdktApjEqL1CwcUCzaM9jnlDcvjO81xK5GWV1HYfqnfZxUOXoXyY3yIpKY/rYcLfrMp5oRai3uy445NWkcfLkg2SKOaKxCy8LAurR2AfOMLAWchisQsxAVKwAWyxMQsxCKmIREAJEYEwAKgBZUjoKM4E5zVIKgFEgQHRIEQ6LqIMtIYsk0SH4xvIZvBbmtVmVnUkMVYrGkzQq7SbNUhqLE2NIs2ONMlxoQcMpSM3CiTsIBdIXNYmEyVadMFSOSbs0YsBIBOwOoBjspKqCRfruv6iOWXt3CGKzb4d1T/MohHsaQuQn5dgBVJW6ZgAAL+/vM8sUobWvhyaY3Kc6f9HE67AUdkYUQfUHncbgkcTaE1KKaObJBwk0zMuImWZ0MXAY6AtkwER0IX8qFAKybRAVVoCLsIAIcxMBLRElYhBUAJqMCQsBllEYFiIwMwE5TegqAUWAisqiaisdF0EGVFDVWTZqkPw8yJG+Pk6GMTFs60kX0xWOi0AHou0my0tgYGNMlp8llyioaWGtMVkXaawRz5KSEDEZukjlbkGjebKJi3uek8L8Dd+lbORaI7Ej5iqCNgQF7N37WAJx5M6hlUO7Xg6caUl735HW+GfhX5uZX/8ArXSdQDNypKnbgghSaJqxMur6uoNdx6I4nq7nmfiP4fy9LkvKrUzkgturC/L5geTTGjRqdPTZ45Y+74MMsb95O7ZzBinoI5WP+UBLoQvIlxPcRTTttADn5+ZDEZzEAAmAiriDAoREIrUBEQABAC4jAAYAMVo7GZJyHRRMQUWECkWiKBRAEOWSaoYsRaN3T8TGR147ocjSWWnuS0ENmjBJZcTUFsSSnwKfpqlqRk4eAxr6zVehg+dzoYvD7Rm5oqoCkXbHmv8AtoHf1IlqfvJGbjyZz0BV6bSQD2PIDUSpH2Im7ye7sZLC9W/B9S+C+j042OM0pGnQxuroltgQRTLV71XG88Hqp6pe9yadS4xSjR2uj6L5OFceluDq00F+o+Y7jc3+n6THJLWznlk1zcl8jy/xRiI6h+oxr9eNdGQjUyuhbXoSu6Kym/U+s6+nktCg/PH36nThhcafY8H/APDshcZQmLSFzUWpmxZPpXEvBNWaNH1ns486dKO97fNd2cssadv1+0c/IPTjtO05nzsIK3ARU4oCMubppLQCF6feKhFz0sdAVfpoUAs9PCgEZMNSaEIKRUSAEALVGMqREIspjAzich0lgIFEgQEXURUUmMCQKLASTRDsSSGzaMTfi42mTOuPAwGj94ihqp6xBsNRa44iGmacf5iSsHI1KAbI2A9e9d/b7R6X3FqsUmJtVFe/Fb36f1mqoxds9B4N09q9bKyaH01rG4YUD7qD2+8U5VV89vBOlMR0XS29Jeq/KLN37MK9v1mmV3DcrGlFn03wbw//AG/lXzrze/vsPsdQoes8OT1Oziz5faq3sdnKDfFiiCK5G3+frIo440ef6vwddYyZQSqIbQbqWoi9N7bfvN1ldVHud0c7a0xe9niPjbw5WrPZxuQPmayKJHkCY1A4Gg7jt+a9Locjj7nK7FSha5So8hixE9t6vf09Z7KkqOJxbKFPSWQWTEDGhEHAIUAl8O8VCJ+XtGAs4YhC3wQoDN1GKS0BifFJoQkY4qEXCRgUbHFQFNMAoSBOQ6hiiSUkW0xpiaLKIwQwxMpFkWZs6IrYfiEhm8DbiEzZtF0M+Xe8OAu9x64+xgl4E2u5qxYYUOxq463944pESbRrx4KHr9vcS+/BPYfgwAj77VxzwT2lS8iiet+EsP8A1NTB2KjykDbVpob/AIA/pOPqW2qROfaFWQ3hT/7ka1otb8jzNyQCBQOqV7T/AB0ilkjpuPY9r4dhZQABSs22307Wx34BII/M82e8kjzc0oy3fJ1mEvIrdHIhTpt+8xaotM8H8U9IQ5x5GY48q2qrsAQ45aqG7uxPfe7E9DpZ7ao8o9TFpyQ2+Z898T6JsLUQy2oYBiCQpvSLB32Ht9p7uGanE5ckdLMuIWJ0IxGBZQiGEBCykQEFIwI+XARGTHADI+KSxGHqEksDKREIYuOADxiEYxHU9PUTQjlziN7GJE0axYy4kNvYFlWSossJNlqLGIJDNY2aFWSao144qGpG/pxMpHTGqNK47lxMp8jvlzSNESGhajUbYtW244ZPTjiWo+SdXg09Njv8b7SZMuKs+ifA2JlxE7UynbbUCp2se9t+gnm9Q05UcfWNbLubutwA9UH5oehIBHcqOeR3Hb0kp1BonFL/AA6TtYCPzzvf22uc8KtHHIfW03lF6fUgW05ZIpHCz9Hbs7kHQrEMKXzb0Dd8be3rLjKkkjujk91Rj3PlnjnT5UyNqHmceZgGpr0sa1C9vKL+8+i6ecJxVdisl8pHNOMjYggjYgij+Z2xrlHM/UgiUSRpjAgiAEFYhFdO8AJZYwM2XHExGR8EkRjy4qPEkC+JIwNSYY6AMmCxADy6ziNBqyGaxLqJJpEYqxWaqJbTFY9NDcYiZaHoImCdmpBAaRswtUmSLhI2YsklFsesqydJDtN4S2Mpx3H4Tx/n+f8AqKTHFHQ6Rbojhed9wONr9b4mM5pG0Yn074SB+SONPAGkLX9ST+d7uebN3I8vrK1ndOP9Y9N7dzjsgqbFVI0S17UFqhhM2k+K4JKNOWe62KRi6vo0dWBGzfVvX5B7SFNppo2hklFqj5x8Q+FurKpygK1hBqLAgKWG5A8u9beuwM9vpMykm9O/c9CUtaVbfyeUyKdRuybN2bN97M9iNVtwcUrvcoVlEhUBEVACCIAV0wAhjAQpluIA+XGBl6jppLFQtUqIQ1UjHQ9VjGeHBnCUNQyWXEckhnREcgkM2Q1FiZSQ5EisdDAsB1Q9RtBbik6NGKNqhLccuSpk0bppG3AbH2k8F7MuZpFsymkdFehrHhOq3z6tGLS2s6SaIA+q9LcekmWROTXgmDpOyOn8Ww48q48jY0d2UbgsVF1dXt+eZM4Nq0XrSdPk+o+C9Xg6fpmZsuIKg15CHVgp7g0b7Dbf8zge7s8zqYzy5KUX44oyZf8AUjw9cXzfnEjegMb6iAwUkAgWLI3nRBb1W5L/AOn5krdJebR3fCPGMPVYxkwZA6HYHcbjkEHcEXxOfIn7RxOeeOUNpI3jiVGtJmRM3dDF5EtSPWZblJ07PEfEXRFspdWa1GmldVO2OnbS5HY9p6HTZdEaPSxfhX3yeE6lKC+XTVgm92IN2R22IG3pPexyvv8A0c+SLXYzETUyIqMCCIABEYiKiAoYwCoAFQAq63EAhsIiESuKAFgIDPCLOFlIasRaHJIZtFjkktGqZoxyaNLNCyWWi4EALCNbEy3G4zKZKQ5ZDNEzQ2dcaF3ICjk/2A7mCjew5T0rU+DnL402fFkUZP8Ab9OSDkNasj6LoKo5Pm2AI+rc1FNaJLa2Zwaz4pTTpLa+/wAl+XqdT4C8VXpmy9TmyMipi/2+AsbetQ1fL7AKOaHLD1M5erhKVQx8vd0VGKlG5/gT5fp8Dx7dRrbJlJ4YlQxLEa2oWa8xAH9Z3adKUPz+RhHIpueZv8PF+u36I0dBkAZnYqwzGmT6bDuNwaOmtzvVbc7iZ5I2kltX0N+ndXNu9e1fF/TmvBjyZRWRGYto2xmu4cBjubAIBmqT2a78nFkyL3scnxx+e5TDlyabUsAhBsGqLbA/fb+kcoxun3JhkzOD08Ln5n1j4H/1WOHpvldUmXO6aiMgYFjjAJ8+rckVz6f14c3T1K1wy49N7fdOn32/UzfEP+rHV5t+kT5CKNRJCuzAHuW2A3GwH5ij08dXvvc2XSQhj1pOW129l+55vrv9RfEc2M3nZV1Kax0p1qbqwL0kduOJtHpMcXRnFpw1xgl2879+fQ+ieF/Fg67oCzOq9SqlMwVSKIJKNxwwA3HH6TLFg0ZUu3YrHHS3XH7HjPEuu+UT8wGgoOqwdyfprsd/6z0Y9VFScEjWfRyeP2smkvUp0/iONwCGAvsdjvxY951rNB9zj9jOro1VNbMQqAERgVIisCtQAIATARDCMBdRAB25gBCkHiFgeCE4SkMUxFoapksuI1DEaJmjGYqLTHgyGjRSGqYqKsuIxWXSAjh+K+LOWbGhpQascn137TWMFyzhzdTLVogYM/W5MgVGYkDge/A+5lqKW5hPPkyJRf8Aybem6VlZcTgr5hkduyKV7kcbc/gTCc005x37I9DBhnBrDNUr1P0Vee3qR4t1iuAA2oLrUEAqtarDKvuP39oYcbju+5PXdVjyxVb8rwuf1MOTYAeu5/t/ebLdnHOoxUV33Z2eiVF6cF3XU7OVxblh5SFfaq83Yne+NjOabcsnurjuep07jj6de0e7tpfojkdTeokirr9tzv67mdEao8zPq1ttUdLwrIB03VKQN/kkHv5S50j7iz+BMMqbyQfxOvo0lhyt+EYuj6ooSQBuK37X6f53ms4KSo5un6p4Zakr+J2DiOXo2dN/lsmPJ20qd1Le1ir9vcTlT0Zqffc9eeVZukqD3+i3ON0+crqXlG5Hfa6PsRc6pRUt+55WDO8bceYvn+TV0PVHHmRkLEWAasXdWlb/AG95E4aoNPY6cObRmjKO6Z6V+nXKPmWQpZ8jhtTBVUWgsnzHjf2nn63B134/k+gcYzSb/Ddvxsv0PMZ8ihybIvUDzYA+na6qj+N56Ci3E8SeWEcr3q7vm14PZeD9YMuFSDZACv28wAuehjlaOCSRtmhJBgIKgBFQArULAkwsCCIAVCwAVmWxABWFSIrA8XonJQ0AEkpFwZLNENRoi0aEMRY5WjoV0MVoUPUMDRNDUhXiHWfLxkjnhfvGlbIy5NEbPPBiMbMQp1Nps/UO5IlveVeDjjJxwuTS9516ruynS7MGrUFIYj2B7+kct1XkjBamppXW7On1as2JXDEvnZrxgDy4sVBbPu1/yg8zCGmMtP8At7+rO7M8+aOr/f29Eck0eNv83M6DzXTexqyYRaqu2xJJPruDtxQ5/MzUnTbO3Jhi5RhHxd/fhcnZ8b8IfAMTZMyZvL5FxsfJjvytuBpBNkCt+e85sOaM7UY18fJ15sE41Ob1VWy228/fc4/WjS5VSaHl3P5I/mudELatnD1TUcjhB7Lb6v8AU2YXCYyKNhlNkctRDfgXwfeZyTcjuxtYsLW9preuX3+S9TnlOSNwK3HG/E1PJlDdtcL6nZ+GOoGLPWSgmVDjyaqo4sgo2L3NlWHcabmHUJuFx5X7nd0KSnomuVfNfdnN8Q6X5WV0PKEg+h9we4PIM1xz1xUvJj1GNYsrSXAzw3MpV8LAeeijbWuRQaF+jcH8RZYtNTXbn4f0adHkUrwz78ej7fmdXwXxpf8Abv0zBV+aCoc35TWwsdmIo81OfP079osq7Hf0vWwnjWGez3Xp6fqcTxHp3w5CHBv/APXcf3E6sU45I+6ef1eLJgyvXv8AHubvB+vGPLja2VDS5C30gm7O38Pf8R3KFtc+PKNIzhPTaajw34fp6Ht8bhgCpBB4I4I9p3RkpK0YyjpbQERiCAggBEAIgBBgBVoAViAIwPDEzmYkyLkspMJNFpgDJopMcjxFpjleUhMYDGKyytEUjB4j1itSdgbJ/Hb33hT5Rjkywb0y4Of8wW3l52UH+H325NfvcumcznFtuueF4O10ng7HCjPS4mJZTdFz/FRrhR67bzkyZ0ptLn9j2el6PXjUZ7R5+N+fgjnZOrBc/VSgriC+UBbPNetn7kzZY/d/c4ZdTH2je9JVGtkl615/XuZUJLCgAbsV688TR8bnJBuU1S7mzoupVc6uyDIASShY0+xoftfrM5wbhpTo6YZF7bW1Z0VynNkcsf8AqupyCl5FfSONvb2nO1oikvw8HqQkss3f42rW3pwcNTuL9d510fPp+9b8mvNn2IB2s72bbte4ujufzUzUadndkzpxcYva38zKG595dHApNWSXjoty3tG5OptVTKSy6ToN74r4ruV5tf0qYuO7lH/n78nfHJcY48jtNbPvH77oz5NeFmXbfa6BBAOxU/cf0mi05FZhNZemm0/6fqjreJdHiy9KvV4nRcoYr1OCwtNfly4h3Vu6jgg9rrDHOUJ+yluuz+jNMsfaxeaCqufj9PvuU6vOvU4cTkk5cSnHkTcl1XcZAx7nivaEYvDNpcPdenodN/8Ad4VJ25QVNefh6nP8F6lVyAZBeN7TIAaLI2xF9qNEe4m2aLcbXK4OLpMlSUHsns/n5+9j1nhGUKoC6iit8ovVK3lvFkO5CkhWBF+kz6fM45GpPZ714Z6WfCnijpW8dviuzOvc9OzzSLhYBcEIgmAyLgIi4AVMLGVd6FwEYh1hvfb/AIiFZ5IGZEIAsmirJklpkySkSJJaGK0YxytCwoplZmZceJS2RzSqos7+kTaS1S4JnKX4Y7tnL6gFScZ/hY3sL1cNv3Aqhv8AvLjv7xy5Fpfs/D/Xv/Rq8PwqSKGQsSQqqbZhV6aA2Hq3vsNrmeRuvQ6ulhjUrd32rl+n8s6Pjnj7ZB8jEBjwodIActsL2+Ydytlj+Zhg6VRftJbyZ0dX10n/AIIUlw35OL1bgeVeKGqiSGatz/m06oruzh6iaj7kOO9Pl/fyEY8hBscy2rRzQm4S1LkcmQKp07lgLsfT7C+ZLTb3N45IY4PTu36ceg5fFMgUqGoMADWxpdxv995HsYXZp/5DNpcb5+hjuaHFZOqFBYAxUBKEXvx3/wDUKKg4p78FkI7k/vB2XDQ/xNnX+H8GPMT0+SgWDPjyAEsHC3pG/BAP7dxXN1EpQXtI/NHodJomn0+Rc7p90zNmwP0+ZsTgMVIqjqRh9SsCNmUg3fvLTjlgpRIxuXT5XCSvx4ZkxZyjhk2o2L7b8H1mkoKUaZjDM8WTXDY9D4zgx5SepwYqVgpfCaCgsKOit6sencGceGcof4pv4M9fL00ZRXUQjqtbrz67d/JyUzMikBiqsosHg1uAB3Is/wBp0OKk7rc5YTlj70mu/wCdL1O/4P4uunSzEgAUxFlRx5yNq43m0MrT0yIljhKOrG78o72qdNnMRcdgRcQEExgBMAIuICjjaAGN8IveFio8mqzIhIcqwKSLhJJSLBIiiDiktFIrokloM2UILPPYepglZM5qKMOPqtLa9y4N2GI/ArjaOUdSrsZRzRxvVVyM2RyzFjySSaAG5N7AbCWtlRzSbnK+7OgxPTpQ2zuG1Ha8eMjTpBB+pgWvbYV6zH/Ud/8Aqv1f9HZK+mx6X/qS/wDlePizn4x9vzdf0mzOOCt718yhMZm3ZfE+kg0G9Qw2P6Qe5cJKLur+IuBBMBBAAgBMAC4AWfIW3JvYD8AUIkqLlNyds6fwtlK9bgYGiMgo780aG2+5ofmY9T/pS+B0dGlLPG/J0fF+lbNi6cqGJXCmNTpbdlB14iexU7V+058M1Cck3tf2z1uo6b22CEoKpJfn5Xo9jz/T0x0sa1fxHej/AGE7ZWt0eRh0zeie19/X75HL1Do1at0O3tRuwTI0Rkrrk39vlxPQ3+Ed4r1wz5mylVUvuVxKMaBlWgdA23qz62YscHCOnx5JyShOVq9/3+ojDn+WbFEg3R3DA8hgO1VtKlHVswhl9j7ye6f5/I9Z4X4njZAw8g+lkuwj9iCdwrbne6Iq5njySxS0T3XZndph1OP2kFUu6OoTO1O90cTi06YBo7EQWhYAWhYipaAFHyVADFl6izyIE2eVXJMiUzQpgWMUwGNUxFFwYikZOs6sLsN29P8AmKrInlUfiZT1oGNlFM2TTqcruigk6E9LNEnvQHrc6Lkm+EZ+2Sg63k+fReF/JhmhzHV8O04sZzMAxvRjWxeoiy5Ug2Bt6bkTnyXOWhfFnp9NpwY/byVt7JfU53UZmd2djbMSxPqSbJm0YqKpcHn5JynJyfLKs5PJJPEdCc5SdtlYyC2Qi9thQ/XuYIqVX7pWBIQEEAoIATEMiMREAJDVENOnaOz0HxJmxDTdjWHa7tzv9R7888+858nSwnuelg/6nkhV7/uc3OUZiUBUbmmNn7X3M2ipJbnLmeOc24bL1EEyznuwuA7osX3uKitfvWaeh658LM2NipZWQ13VxTKR6VInjU1UjXDmeKTlE9J4X4ooVQWFMaFndGP8Ff8AbxRhhk4vQ0d+bTNLLF81t3T/AIOu+UCdJzGfqs+1QQmYH6o8WZRFjsXVgDc7xDTE5up1XpMBN2YvltCxUzjBpiTZoRoy0xpyVyYirSKN1Nd4C1oVm641S/r/AMQIlm7Iwlrgc7bIuAiQYFJj+o6jVW1AACh69z9yd5EY6TfNneStqS+7EyzEC0QNtkRkhAZMBhUBUFQHRYCIaQFYDcSpEZm0VgFBAQQAIAEACABAAgBYOePWFFKbSpHQ6XxnIihdmA41WSPzcabRazNKjXi8eBPnT+U/2P8AzHqKWZdx48Swt/EV/wDIH9xK1Fa4sYPlsLDr/MIaitvJQIt/Wv8AMI9QqQwgesVlUecuZmIaj6wDcW1wIaYVAVBpgOgqAURpgLSGmAaQAgCRIgMmoFEVAmgqAaSQIDSLVAqgqA6IuBNkh4qK1BAV2GmAaSflwHosWwqMzkkisCQgIIAEACABAAgAQEEBhAQQGFwCxgMZomFwCwuAWEQE3AdgYBZUmBLkRqgGokQGiDARYQKRBqAnREBBrgGsNcA1sNUBamFwHZIMAtAGgPUiyuIFKaIOSAnkKEwM27IgLYIAEACAEQAtcAsrAAjEEQBAAjAIATcQyICJgOwuAWwuAWFwCwuAWRACYAFwALgFkQETAZEAJgAQAIAEACABACIAEACABAAgAQEEBkwERAYQETACIAEACMCYgCABAAEAIgMDARMBkQAIATAAgIgwAIDJgAQAiAEwAIAEACABAAgAQAIAQICCAEwGRARMAIMAJgAQAIAEB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2" name="Picture 14" descr="https://encrypted-tbn0.gstatic.com/images?q=tbn:ANd9GcRAVu4wBZb2VLhmVqwJ4ZY3yZBDQ1p0-fpixyQMKyl_KcX2X9c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95600"/>
            <a:ext cx="2428875" cy="1876425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7184" name="Picture 16" descr="http://kelseykayleelinnie-volcanoes.wikispaces.com/file/view/strato_volcano.jpg/188350011/305x307/strato_volc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0"/>
            <a:ext cx="2057400" cy="207089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Plateaus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Large, flat areas of igneous rock</a:t>
            </a:r>
          </a:p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when large amounts of fluid lava flows over an extensive area.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s://dr282zn36sxxg.cloudfront.net/datastreams/f-d%3A0f5e14f6a2871d8294558ca68b1e304c49f44703526fc893250f57cc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648200" cy="309570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81600" y="33528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upon layer of basalt have created the </a:t>
            </a:r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 Plateau</a:t>
            </a: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covers more than 161,000 square kilometers (63,000 square miles) in Washington, Oregon, and Idaho. </a:t>
            </a:r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Plateaus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clickable province index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138445" cy="2667000"/>
          </a:xfrm>
          <a:prstGeom prst="rect">
            <a:avLst/>
          </a:prstGeom>
          <a:noFill/>
        </p:spPr>
      </p:pic>
      <p:pic>
        <p:nvPicPr>
          <p:cNvPr id="5" name="Picture 8" descr="https://encrypted-tbn1.gstatic.com/images?q=tbn:ANd9GcRmM2qPxGgfdTfao0UryxT77fhpC3Opw1AAwjonJlm53hHKvs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4830416" cy="4114800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3581400"/>
            <a:ext cx="2819400" cy="1600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Columbia Plateau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hitting seawater along coastlines creates new land.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s://dr282zn36sxxg.cloudfront.net/datastreams/f-d%3A7d0701ab7cfa0da6d33b2b18590482e192fc37bd6669fcfc4b1f8fc4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2438400"/>
            <a:ext cx="5029200" cy="3349448"/>
          </a:xfrm>
          <a:prstGeom prst="rect">
            <a:avLst/>
          </a:prstGeom>
          <a:noFill/>
        </p:spPr>
      </p:pic>
      <p:pic>
        <p:nvPicPr>
          <p:cNvPr id="4098" name="Picture 2" descr="F:\2011\Hawaii\IMG_1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time, volcanic eruptions can create islands as lava builds up layer by layer on the ocean floor.</a:t>
            </a:r>
          </a:p>
          <a:p>
            <a:endParaRPr 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895600"/>
            <a:ext cx="274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Hawaiian island that will come into being - already named </a:t>
            </a:r>
            <a:r>
              <a:rPr lang="en-US" sz="1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Loihi</a:t>
            </a: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is building on the seafloor southeast of Kilauea.</a:t>
            </a:r>
          </a:p>
          <a:p>
            <a:pPr algn="just"/>
            <a:endParaRPr lang="en-US" sz="1600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It’s top is 1000 m (3000 feet) below the water surface, and it will break the surface in the next 10,000 to 100,000 years.</a:t>
            </a:r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6" name="AutoShape 8" descr="data:image/jpeg;base64,/9j/4AAQSkZJRgABAQAAAQABAAD/2wCEAAkGBxQSEhUUEhQUFhQWFxwXFhYYFxwdHBcdGRceGBgXHRggHSogHRonHBcUITEiJSksLi4uGB8zODMsNygtLisBCgoKDg0OGhAQGzckICQwLDAuNC41MC83NCwsLCwsLCwsLCw0LCwtLCwsLCwsLCw0LywsLCwsLCwsLCwsLCw0LP/AABEIAKYBLwMBIgACEQEDEQH/xAAbAAABBQEBAAAAAAAAAAAAAAAAAQMEBQYCB//EAE4QAAIBAgQCBQcIBwUGBQUAAAECAwARBBIhMQVBBhMiUWEUMlJxgZGxI0JTcpKTwdIVM2KhstHTQ4KzwvAHY3OD4vEkVKLD4RYXNESj/8QAGQEBAAMBAQAAAAAAAAAAAAAAAAECAwQF/8QAMhEAAgECBQEGBgIBBQAAAAAAAAECAxEEEiExURMFQWFxkdEUIjKBofCx4fEVIzNCwf/aAAwDAQACEQMRAD8A9xorDf7RcDPPPgI4A5UyS9aBJNGlhFdeski7SjMBbvNhzphOM4+LGJh1hPVLLFDk6qVgYTh80mI8qY2YrIMtjqdjqb0B6BRXl46Q8YOGgkyIJJYMTM6jCyXQwophhIL3Du2fU73sBpenZek3ElSRWifN1sASRMLJbLLhutkWwDkBZBkzZXsTYgXuAPS6K8oxvFOJOrNIs1pOFiRYFw8mXr+1njzL2lfRWsSDqAPG4/TXEBixEsT9X1qoE6hsnUeT5jP5Ra3WCXs5L35WvrQG/orFdBuKY+WRVxiEK+FjmuYTHklMjq8VzzyqrEHXXkKosRxXik0OKRkmR/JsUWAw7L1UiuRh0gksOtLx81LEEggjagPUqK8/43hcVBwzBDDvOrRyYczdVEWkyFgZLxgFja+qjexB0JquwEnE8PLiOpjkdJcTj2VJIja6xB8M+c2sruMo2U3sLb0B6jRWF6N4nHT4HFjFBy/VsIs0bI5Jh7aZTFGTZ7gEJztdrZjmOHYXieGEUpjkkePhGSNY4SrRuZIrRvnZg8qgMToCcp7J2IHsNFeYJj+MmNLCTM802HzNCl0Vihw+LYFF7Kjrb9kA6XW9IeKcYbChmjnSZpMnYjjugiw2rlTG11lxGa2gAGXVRQHp96WvLsPDjpJkklwwu03DnkPUJuIGOINyt+w5Ave67AijD4/jLCTszpmMJXNHGTGTi2WZQerAYCHKdQdrg73A9RpFYHY3rH4TF4+Ph+KLrJNio5J48PdVDSDOVgkYKFW1ipJAGgrI8J4PxTh0GKw+Hiys64eWGSNhKokDRxYm5dV7TqpkIy6a2NAev3rnOLXuLd9YWSLiAxUkbviZIQqrGwSHqpUOHbrGlNgwk621gtvm2Fr1RcL4TxGPDRYdlkkjVMAypJHEREyy/wDiEXs7Kiqbm5Frg3oD1muS4BAJFzsO+vKuHcS4tOJmwzSvYY1LuIRGHSUrhREbA5xZgc+mgvpapEWB4i74WWRJZGgmxDJn6tGCtgyqAnMdDKSAWF9dRYAkD0+ivI34lxOCEPi5JYovKMPmZnw6SFGgbrUV3PVj5YLe+XnYAG1dYHEcYmw2GkjaZmfDKyMOrCmY4i7NOGAPVdTa2UbXtragPWqKBRQBRRRQBRRRQBRRRQBRRRQBRRRQBRRRQBRRRQBRRRQBRRRQBRRRQBRXDyAbkD1mmTj4vpE+0P51NmQ5JbkilqKceneT6lY/AUn6QXkHP9xh8QKZXwVzx5JdJUM4/wD3bn7H4tSeXn6J/aU/BjU5WOpEm0VB8tf6Me1/+k1z5bJ9Gn3h/p0yMjqxLCioPlb+gn2z+WjyqT0U95/lTIx1Ik6lqB5VJ6Ke8/ypfKn9FPtH8tMrHViTQKWoIxb+in2j+WjyuT0E+2fyUyMdWJNIpag+Vyegn3h/JS+VP6CfeH8lMjHViTaKheVv6C/bP5aPLG9D3N/8UyMnqRJtFQ/LT9G3sK/zo8uP0b+9Pz0ysdSJMoqJ5b/u3/8AR+al8uHov9m/wplYzxJVFRfLl7n+7f8AlR5cn7Q9aOPwqMr4Jzx5JVFRvLo+bqPWbfGlGNjO0ifaH86WYzR5JFFcrIDsQfUa6qCwUUUUBWjiwzAW0yZ7352zZfcKQ8UIBzJY5FdRffMbW27yKU8GTKVudWzfutl9VqkYnAq7Ix0yHTx2IHvFARm4rpdVuAiu2u2Y2tt3XPsok4sAZBlvkAy6+cbgEbd5FVnCuNYJo2ImCrLcjrOwWUAXyhrEgZ11/aHfUV+IYQgAYqIJCbu5kQE57MOegtY5uY1GhDVKVyspWLbj2OIjspOfMuax0W/In8N9tt6gRSSXbLLLk6skkgDXlbMCao+MyS4pTHg5LxrJ2yhGeNkZlKMLgqt1Otjex15HQ8GScxFcSADbKDe7Eajt2uM22oOvhURqLPkSfnbT1KSjLLmb+1zgYlljjJYm63JaUrfwAGpNdDEBsgEYYupYZ3Jtbfe+lOHh4GUhyLLkvYai/jsay2MxeKSdBFG2SIFbZC3WDMdSwXS+g7O2puTcC1Sqqau/wVhT6jsvyaNcYgVSI41ZiRrYAZdyWt6qJOIswTIAD1mVu1oSOQNvNPfXWEweaNCc0bgltwxUnRlNtCP9eFPvgbqBnbMGzhtN/Vtbwq97lLJEOWVgZIsxzNIuU3OgbXQ9wt++lw2JZjGLklEYuL7kdkAn1jnTPSIPHaWJGd7ZbgXyaEB8oBLHXbbvPfnYMLNLBPHiwyrLkDTHsWvKt0ACgm/JgNCRfa9ZuqlPJ3+RoqbccxrouJklgQuiF+y19vmk23pDxIhQxUDOQFu2mu5Y20H86x2E6O5WJOOiLWezq2W+eeQi5Gh1exS51uLWqV+j5U6kvjo8sUoB+UYlm7AK5dQSwDnq9kzCxsL1e5GVGwwOL6wHa6mxsbj1g8xVNP0uhWRlzLZGKMTfdTZtcuWwPeeRpnpLNPCFCSFUJzPNa5v6A0ypp37302rBR8JAtITeMKDICLsSbM7XINzrrre1xuNeDFY9UZZFv+7HVh8J1Fmb0N5xTpgIcSYRHdAodpS9lA+UJG1s1omygnta7W1j/wD3ChN8kb6C9myg7TXFr73w0g35r31G6L4SZ+wwzQNoWyLqE1XK9hmF9NAd73GorVHg8V2siAMmS2VeyLW007jXXTqdSOZfk56kFB5WQuj3SQYsmyZV0y3OusSSdocjaQDQnar4n3VDgwCoUK2GVctgAL6AXNuegrNdJMBi5C5Yl4rNZEIykE9kOvnnlcWYachcFWqOnHNZvyIp01OVr28y8w/STDPKIllBY6DQ2JHIH8dqg43pUIpnRkBRHMfZcGTMIRNfqyAAhzBQc3nFdNawwwzA5EZWzLmPMHWwa9tQba6m2Y+FWWE6RzLYP2rDKSyBrgalHOVSBvYE30Bsa86j2pGV834/9R3VOz7ax18zQYDpzFI5DI6LdcjkrZgyYdjm7XZKnGRAjUcwTsNJgcUJYo5VuFkRXF9wGUML+NjVDwrpLBKCJEWIg2NxdAbAkFioynRfOAG2pNX006xxlzbIqlrjuAvpbwr0qdWE1eLucNSm4uzVh+mcVi0iGaR1QbXY2ue4d58KwGP6WztiI3jWRIFK3TS7jN2wdwGsDYd1tjUTjvE2xMoLX0JEaKxGWw1YHS7G6Atp2b8t+Sr2hTjF5dWdMMDNtZtEbbi/SFIoeuiKShZEV7OOyCe2Ta+oW7WO9qq8B06jbKJY2R2JvZlKoPKeoGYkgiwszaaAHespwrGPh5M0TNmfRw4zl8pJTMDrqpuLWO456el8MxImjD5MpNwRodQSDY8xe/dvqBtWmGxca2mz4K18N0fFckbgnSBMRE82iRrl7TEea0Mc1yb2GklvZTeM6UwJHnRhKS4RUU2LMQSBrawsCcx07r1A6ecQVIlgvZ5mGgFyFDA3ttuFGvK9YaXDyvYS3aTKbABbocwJAI0uVsb99tqxxeNdGWRW2/f7NMNhFUjnltc30HTNOtSOaIxdYbI2YMCSbAG1iNSNbWrTSOBuQNQNTbUmwHrJIFeQ4XAxmQZc1mD323UZGGa18p6xjvuB4VpMNxuLF4dIcQ0kZWSG8vaAfqnWUHrFIMZYILsSLFtCbVTB4/qXjUevpyWxWDy2lBad5u43zC6kEHmNR76SWQKLsQBoLk2GpsBr4kVi8P0PEgDR41jEY8ilLm4LoW+U6w5jlSVbnUGZje+769DZLqTi2NlUN2DdmEqSs18+xZGsOXWH2+lc4bLk1ZhRgDlQjcGwN6PJk5KB6tPhSYSHIiJe+VVW/flFr29lJJIScqb829H+beHLc9xsrmbshok3KrmzX9N7KO866+A5+G4mcKkZo+0bkPIt+8LIyj9wFV2JxGT5KIAybm+oQH578yTrYXux7gCwldHlIhsSWPWS3Jtc/LvroAPcKxlWg59NPVam1KDSzMs6RmAFybAc6SRwoJJsBuTUB2LkFtFBuF+DN49w5evayVy055Tz7C4uGWDDq+EZImiXqwrkjq+uw9ndiFZmzmG1la5U3NjTEvG8CIgyQYgGNXaMLKFK2wolFpFkOUNG2W/LtDQirXCTY8N+rLKr69ZEtiv0ahQuSxCkENINtW1CxsOcXHHljwaIWLlj1TEgmOMaM0jXKtdczdlxELAAAGSC96LYrDyPP1MciMpyOXvZrSy+bqRpIZvYRytWgqj4BjJS0y4iNIgrDIwAXONRqSdWAVCSAB2rC9ja1OMj9NfYwrSKZjOSuVnSzDxyYfJK+RGmw4LWN7+Ux5VBGoLGy5vm5r8qy0GCW9hxNWzBSO0VjcyTE2BSRRdmimuFN7k8tDs+IRRTJkkuy50ey5vOjcSIbrr5yqaqU6M4QAAJNYZbaSW7DOy6WsADI+1Q4smNSKW5QrhY42XLxNSHxN1RGuWd5rmMBXJIzTxk3v8ArGLEgqF23B8EYII4i7OUQKzsWJdrdpiWJOpudzaqtej2HzKyxzdkoR2mAPVdUY7gsLgHDwnXuPeb3Qnb6N/en56KLREppj9qj47CLKhRr2JU6b9hw4/eorrrG9A+1l/Amuc0noJ9s/kq1iuaxnz0Hw/V9XnmC7aMo0ylMoGTKFym1gO7nUl+iUBYNeQEdxXUdYJSCCvN1U3Fj2d9Te4DSejH9s/kpflO5PeT+FRlRPUY8y3FiAQdx3+FqjQ8PhU3WKNTuCEUHW99beLe812BJ3p9k/moySekn2D+elkRmY8woApnJJ6Sfdn+pSZJPTT7s/1Km3iLvgfroVHCyemn3Z/qUuWT0k+wfz1FvEX8CBxDgMcjZlJjY75QLN4le/x586TD9HIF1IZmve5Yi9tgVWykeBHrqwAk/Y9xH4mi8nch/vEf5TWHwlHPnyq7NfiKmXLd2If/ANP4e/6v2B3A9WXNa2m3r76sY0AAAFgNAByA2AFNFpPQT7w/06UO/oj2N/0itY04x+lJehSVRy3bfqQ+JcHjkjyhVUgWQgAWt823o948e+svg+iDs751yK9xmJBIU7qoU73La6WBG9rVs+ub0G9hX8WFHXn6N/8A0fnrnq4KlVmpyWv8+ZtTxc6cXFFNB0Owq/NZvWbX317Nu81cnD5YykVkIUhLi4Um9iRfXXU660eUfsv9m/wvR5Sv7f3b/lreNGMfpVjKVZy+p+p5RxnhkgmLYoT3Yt2ybjc2UP5qqdPVmGgGgTC54Q7OrO5FsyktsDlS9t/ECvWfKl9K3rBHxFVmM4fhZL6xo5PnxsqtoLa8mFtLMCK8zEdlynfK7+D9/wCj0KfaUVZSXp7GA69Y1sC2ZCMxyg3zKQSLaecL2712tTYLGW8TKOrBUg6Ai97eza/qPOtBN0VKzKsWUo5uZBbIlhe7xhgSbAAAHKSx0FajhvR6GK1rva1s9jawtYAAC3rufGuGn2ZVk3dW8/ZbnVPHU0rrUruhEhySLcFFKlWAG7LdlLDziAENzrZhe9aYCltTM0mW1tWOijv8T4DnXv0abhBQvex49WalJytYJnJORTZtyfRHfbvNja/ce6xjYmfL8lFbPa5J1CA/ObvY62HPUnSkxMxjASOxlfUsRovIyNrtyC31sALAEqwSsKXJY66nd5GPxY9w7uQGnn9o4/orp09Zv8fvcaUKOb5pbCnJChJJte5J1Z2OnrZibAAeAA2FWHR1iYLkFSZJTY2uPln0NtL+qq2CAlhJJbMPNUaiMH4uRoW9YGl81rwL9V/zJf8AGeufsyg6blKbvJ7nVV2Q3xkEtAASAZDe3O0TsP3gH2VycMOZk+2w+BrnpBHmbDi7D5U+azKf1MnNSDWVh4xEURpOvUuGKquImbRE6zW7LqQGtoRpvXfUxyoyyZW/K3j4+ByyoZ3c1nky9xPrZj8TR5HH6CfZH8qzUGPR3KdXKCCR25iRdZHRwbO2widhvfbQ0j4/CmNZDFmDLIwBVCQItHuC297Cwue+1jbCXa1tFB/j3JWEXKLl+KQoCyqzKN2ROz7G0B9hNGG42JBmjilZTswMVtDbnJf91VWM6QRAMrK50ZWXs8i6FSc1hcxkf3l76g8LnfCdmRT1TG6sNbXF7i2m26+BIvz459q4izeVLi/+TspYGnOLSeqNOcfIfNhI+u6ge9c3wqJj8biEjZx1Iy65crNz17WZfX5tSg9xcWNxcdx7taJYwwKkXBFiPA71wy7YxL70vJe9yY4amnqrkfC4qd0V80JzKDbq2G4va/WH4U8Z5+QhHj2j+7SqLhszYWUwSnsMS0bk7XOx7hcj1E+N6txxKLk4b6t2/hvVpdoY1O0ZXXgl7FquFpRl4dw6Xn9OK3hE3x62qnB8Tmknkhd8uUGxRU1sbfODctfZU88Tj7pfZBMf8lU3E4z1vXQCXPpcGGQbC19UsRbQjTnbWrQxeOldSv4af0WpUcO7ppeHmXow7855T92P4YxSnCA7vN7JZB+4MKhcO4v1iXyMWGjZBceB1Ol+7wI1tUrypuUEp+7HxkFc/Ux0v+0vUiVKEHZrU6GCHpTffzfnqi4hiZopGVZZLCxW7ZtCNrvfnceyrzr5DtCR9Z1H8JaouKwby2zwxabETyX/AHRD3XrWm8an9T9f7L0+jF/NG68h7C4jP5mKZtL5fkSQPECO49tScsn0zfZT8tZrF8InjYPHY5SWAW5K+Gup5951tY83sL0jexEsYBBsSDYDxIOoHr18KvUrYyG0/wCP5LPBU5LNTV1+fQvssn0zfYT8tdDrPpT9hf5UwcS4/sZD6mj/ABcUvllt45R/dzfwE1R4jtBd7/BzdKlwV+P4rNFMEMihDlOYoNATYnu0t7LirYdb9KfsLVfjJYZQFdZfA9TKCt/2slvYdNOdUIxrYeXsPniFri+6nbs7KdxfTUDlpVvisY19TT8UdEMNRqq0Urr8mtySfTP7Fj/FDXHUPznmP3Y/hjFdYfFI4BVgQRfx9o9elP2rklj8Vs5sy6NNdxGOEv8A2k33rj9wa1QuNSSxR5o5ZQbgWORhr9ZSe6rWo3EcL1sbJexNrHuIIYey4FVhjq6km5v1LwpU8yzLQh8D4hNNEH6xb3IIKA+I2K8iKn58R9JD9y39as9wGfqJGhkIUk6fWH4FStj4DvrSrIDsR766anaOKjL5ZaeS9hXwtKM3ZadxyMROvKJ/tR/nv+6uZ+MiMXkikUXtfsML66aPm5HlT1VPScDqDc2NwV8T3W9WY+y/Kr0e2MRmUXZ+a9rGUcHTnJIsf0pA4DZHIOx8ndvghpVxWG9HL4tC6fvKCoPRwnyePN3GxPdmNv3VZ10Pt2rGTTitPMzqYGCk1fYIJsPJokiE9yS6+4NTE84ilYC7MY1CKWJuSz31Nyq2AJPcOZsC5NCrizqrDuYAj3GoOHw8cczlVVQIl20AGdyfADS59XhWn+u5ou0dfO5n8GkyTpErPI12OrtbVjsFVd7ahVUX3A1JJKYWFieskFm+au/Vg8u7OeZ9g0FzxhwZGEjCyj9Up37usI5MRew3AJ2LECdesKFGSbqVNZP9/fQ6V4bBUrgX6r/mS/4z1EFSuAm8X/Mm/wAd69TCbsyrbIjdI814MmW/WHzr2HyL66b+rT11X+Qud5Av/DjQb7+eH8PdVpxzz4Prt/hPWZwuBxiJGnWqLLaRmYuSchFwWU/OynXTfTvpiqUJVLu23f8AcU9i08hb6aW/faL+lSLg3FrSk29JEP8ACq1Dg4fOGYvKWBzWGbmHLRt5mhAygjbTUNTjYPEMiAzBWAbOVtZiWGU6ryUMOWp57jmdGnwvQ0+xJOHm5SRe2Fj4fSjlTeIwMkilHkSx9GKx8CCXax2O3KmBgsSWOaYAXvZe7OpPL0Awtfc3uOXXDeHTRspaXMoWzLcm7WNySRc3upvoez+0aj4ektbIlNpjWC4bKjZHYtFyKuVI9YGtvAHT26T/ANGx885+tI7fFjUukpGMY7I0m87uyBieDRMhUIqX1zIoDA997VPQGwub6b9/jS2otViL6WFtRamsViUiRpJGVEUXZmNgB3kmuPLYtD1iWOurAVNmVuAwSB+sAs+xINs31hsfWdakWpuGVXF0YMNrqQRp4g13ahN7i0VC4jxAQlBkdy5IAW19Ndr670yONxG+VixBsbK1hfa5y6ad/q3qVGTIzIs6j4rBRyeeoPceY9TDUeyoeA40kpAysGOwsTYdkgtoLfrE79/XVnajTW5MZd6ZGwWDES5QzFfmhiDlHcDa9vXepNqYxswjjdyyqFUsWYgKLC9ybiwrO4PpxhZbFMRBlyndwrZ1vcWJBt2dNNd+dFFvZCUtdTU1Gx2BSYWcXtseYvvb+W1V8HGcwOV4nbKpXIQRdjaxsx/0KePEGILKBZUVm0O5Oo37r1Di+8KVndMrjwGRCcnUuvc6g37uyVIv7RU3h+CQqRJBEjqbHKoAPMMpHI/EGun4kbvYA7CP9o3APPXU11xRw0QsQ3bAOXXUGzD13uLUjGysWnUz/UtR/wDR8fc322+GakPDITvGrfWGb43qGmHILsqNGnVsCCdzbTS9dLiGWOMKVHYBtYsT7BsPGptwZ2RXcf4Fch4I1GliqgD220vfY89BUngSxyx2eOMsmjXRTca2J033B8VNTFxbsYwuUF1JJIJsR3a1BikKyZxYNICr2BIuh84KNbkN+6oyu90zd1VKnkl3bexZjhUHKGL2Io+A9VU/SHCIgjKgAXYEDbUAjT1KffU6bESMqfNPWZdiM3om19vCs90uupEY+dLfT9oC599VqxcoNDDf8qsaPhuCGSMAzKerU3Dtl2GgUkqD4WqWcNIPNmv/AMRFb+HJVVwmfOkOw6qIk32BtlF/3VNixz3INj8mXBCldRy13HjSVGEt0vQyk7yZIvOOULf3mT92VvjUJYnkxBEoRVEaEqrFs/be1yVWygi9ra6a2uC4cZIEUnLeS2WwJyi2pI3J20pOHTM88mYaiNBexGYZ5LGx1FVhhqUHmUdfuVZa10BVek8jliuQKrlbG9zbc3vp7q4xOPdRI4y5I2y2IJZjtYW5kkADma1UWw2WE8oUDQkk2VRuxOyj3E+ABJsATVnwzDGOMK1s12Y22Bdy5A7wCxF+dqpcG0mZ5DkDiMMARfIpGbILG1zYXbmQOQFrPC4ty6BstpEzAAHs+F7616FClkWu5zTnmGuN+fB9dv8ACemjTvHD24Prt/hPTJrlxX1/Y2o7EbieJMUTusbylRcRpbM3gLkD/XOqjhvHsTLGj+QTIWQMc8kKgEi5Hnl9/SUHvA2rQCuiKwTVtjVp8kbh8sjKTNGsbX0CyZ9Lbk5RY3vprtvUmhaUioIIHGME00LxpM8DMLCSO2ZfVcfCx7iN6rcF0dZY0STF4tyqKpIkyA2AGgRQQPWSfE71f2pLVZSaVkLJsjcPwSwpkUyEXveSR5G1/adibeF6lVzalFRuSReK8LhxUZinjWSM7qw28Qdwe4jWmYeAYVAAuGw4sPok/LvVjS2qU3sVshuGFUGVFVR3KAB7hXZotS1BI3Ko86wLLfL4XFZfh7aJbDRnQNnERTLpCrKFKm5Aci9wMqEfNNayltV4zsVcblH0fVnW88MayLkKkJbzokJIJUWIJZNNstjV1S5aQiqyd3cslYQ1WQ8Aw6pkWJAuYvlAFgSSTbTa5OnjVnaltUJsWRF/R8YYMEVSPRAF/XbeuocKqhgBoxJPtp+1FqXBCk4ZGVCst1F9L75t71SYPoHg4o+rQTBQxYWnlW1yTYZXGgv6+8mtPakqynJbMOKZX4DhEcIcI0xDix6yeWS2+3WO2XzjtvpfanjgE084WXLoxFx3GpVqQ1F2xYinBgAZDZlUqjHtAX5kXF/Ves5w7gvEEQLJicM7B2bN1D31Y2syyqB2cumXTvNrnWUEVZTaDimVeCwMuUrOYrAhlaIuDm1uTmJ8OdVvS+AXjb5wDa/Vynb21pqyPG8WJZwgOi9geJLAOb+uw/umsasnlOnCR/3E+NTQQ4FIomyozdixUEXaw2FyAGJ7yBfnVJwfjJkTPJgsbGe3HYjOcocpY63B0va2nedzqaW1bKStqjmkm3crcDiI51yBJ06u1usikjPMAqzKM2x2vy8K6hwaidx2vMja+Y3JzybmrGosQ+Xf/hJ/HJS+9iLHcuBQksbgecwzWU25kbU7geDrK3XSBgDqiXI8OsZfSYcuQPIkiusPB1zkf2SHt9ztuE+qNC3foNe0Kvq68PSt8zMKku5Ec4NbsfTXKfUBbTupUwigqRe6LlGvL/Qp+iuoyKnjg7cH12/wnqNJOq+cyr6yB8auMXgo5QBLGkgBuA6hgDa1wCN7E++uYeHxJ5kUa/VRR8BWFShnle5pCplViiHFIfpovvFP4075avLMfqo7fBTWgApap8JHknrMzqYwH5k/3Eo+KCnOscjSCY+xB/E4q+oqVhYEdWRQgSn/APXkHraL8JDXZgn5RJ7ZLfBDV3RVvh6Y6kij8kxPoQ/fP/SroYCfvhH2m/LV1RVuhT4I6kuSmPDJ/pYR/wAlj/7wrocLl5zJ7IrfFzVvRU9GHBGeXJVDhLc5m9iJ+INA4O3/AJib7MX9OrWinShwMz5KscHP083ui/CKlHB/99N70/BKs6Knpx4IzPkq/wBDD6Wb7Q/LS/oYfSzfaH8qs6KnJHgXZV/oUfTTfaX8tH6H/wB9N/8Az/p1aUVHTjwMz5Kr9DH/AMxN7ov6VA4Q308h9ax/ggq1op04cE5nyVP6Kk+m98Y/Aim34VNymi9sLfhMKuqKjpQ4GeXJSnhs/wBJER/w2H+c1w+BxHIQn++y/wCQ1e0VHQp8E9SXJQnCYjnHD7Jm/GIUjQTD+xv9V1/Eir+io+Hp8E9WRnWEt/8A8eb1gxf1b1lX4ViBMHMMoHWFvNzbyh/m35V6BxfGGGJpAMxBXTvuwX361Vr0lFyrRvmzZbdkWvIY0vdtSWXW17bms54SnK2+h00K1aKbir30GRi19GYeuCYfFKVsdEPOdV+scvxtV3wvFdbDHIRbOita97Zhe16lVPwseTB1ZJ2Zm0x8LebLEfU6n8aYuWxBSMjM8SWO4UB5MznvtcWHMkDa5GoeMHcA+sVxBhUQkoiKTvlUC9tr233NI4ZJ7kOq2LhcOsaBFFgB/wByTzJNyTzJp2iiukyCiiigGMZjI4VzyukaXAzOwUXY2UXOlySB7aIMXG7OqOjNGcrhWBKG18rAbGxBse+oXSLg4xcPUsbKXRm0vcKwYruNwLX5VnF6CSBLeVHOxzSP1di0hUh51AcBZc5LKdQt7WOlgNkMQhcxhlzhQxW4zBWJCsRvYlWAP7J7qYl4rAqF2ljCAupYsAAY83WC97XXJJfuynurI4voA8jSscUQZCDojXIV52Gc9bdmHlAIK5bGFCNhadxDoaZcL5P15UGXFSlsm4xS4gZSM2uXykG/Mx7C+gGnw+IWQZkZWF2W6m4urFWFxzDBgRyINdhxcrcXABIvqAbgG3cbH3Gsc/QZi7MMSQjmRmTIw1c4q1mWQEADGG9tSY1IK0mC6AIjKzSI1liVgIQtxDNJIqizaJlkCEG9xGlybG4GvxGJVBd2CixOp5KLmw52AJpwVhT/ALOQUYNOC5M3ynUi69fh+ocr2+y9wrkjQm+gvp1xHoIckhhZHeRy7LILI5M00gL2DZ8onAW406pDytQGxxeOji/WOq91zqbsqbb+c6D1sO+pFZPHdCkm6guy5osOMO56sNnAeKTc6gXiYW10kanOE9DUgxCTLIT1aFFWxFlJeyCzWEYEnm23VTpa1AXCcagJsJVPaVP7zsVUe0qwHqqW2IUMqllDNfKtxdsvnWHO3OqPH9FI5ZjMWKsTERbTL1ObQevMdeVROC9CI8PJFIGDNEWt8koFmhSKygeafklYkbln010AvcHxmCVnSOQEoSG0IHZYq1mIswDKykqTYgg61KxGJRAWdlVRa5YgAXNhr4nSsliug1yxWRTnmWUq0a5NJTIWaMDI8muXNYEga3PariP/AGcwgFesdh1QjGdUYgqkCBiSO0B5NGQuwLP3jKBqP0tDlDGRQC7IL6ZmjzZ1UHViOrfbcKTT+HxaOqOrAq4BU99xfQHXblVfxngaYkRBjYwvnUhVP9m0ZFiNNHJ02IB5VRx/7PIFeNg8gEbBgosF0TDroABbXCRt63bnYgDWnEpa+dba63HLQ+6u1cHYg6207xuKyeD6A4eNbNeQCN4wrKgWzwxwbKos2SFRmG+ZuVgL3o9w04bDxxM2d1F5HtbrJGJeWS37Ts7e2gLGiiigCiiigCiiigCiiigCiiigM/0s4k0KpbJY5iQyg5itioAZlUm/zcwY27OxqC3SJczHqIbpIyh2ewjOd1JkPV3jLdWLb3zipfF+lkcMywKC8hdVPILmYDU8zY3sPeKlrxaGPEjCLYMwZ9NszEuV+s13b/vUHZGDjBXhy/t3sXo9jjKr3RYwjAKg0Kq0auAw5HtHb8Lm3rMYPpXfFPhnja4kKoyAtoDbtLuPrDT1Vp6lGNenKEvmVr6hRRRQxCiiigCiiigCiqfpQZupHUZ7516zJbP1fzsn7W1v5VWS+Uvh41+WDX7RKkMULfOZGBV7ArYEm0gJ1BIA1dFZPD8TxyqFOHJKoLl9SSt1ILKbEtYPcC1jbU2u0eIcQ5QGwkzEkAEpYFVC5tLllW1z5jknUAgbGiqzg2IxDgmeNIwNFAuS2gObU6DW1iL3BOm1WdAFFFFAFFFFAFFFFAFFFFAFFFFAFFFFAFFFFAFFFFAFFFFAFFFFAFcyyBQWYgAC5J2AGpNdVTdJMHLOqQppG7fLPcAhBqVAve7bae3eheEVKSTdkVnCuHLjnbFzKcpZfJxcgqkbXD+tm1sfgaZxHBITxNbhrtEZyc7XziQAEG+gA0ttpWvijCqFUAKAAAOQGgFVUmBc45JgPkxAyE3HnGQNa2+w3qLHTDEyzSs7KzSX8L93ZC6Q8KEQ8qw6ATROZXt/aqf1itzOmo7raVfYHFrLGsiG6uAR7eR8eVP1ScD4e+HlljA/8Mx6yI3HYJ86O29r6jl76GTnnp2k9Vt5cfbdfcu6KKKkwCiiigCiiigCiiigCiiigCiiigCiiigCiiigCiiigCiiigCiiigCiiigCiiigCiiigCiiigEJrlHvbxF6KKA7ooooAooooAooooAoo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AutoShape 10" descr="data:image/jpeg;base64,/9j/4AAQSkZJRgABAQAAAQABAAD/2wCEAAkGBxQSEhUUEhQUFhQWFxwXFhYYFxwdHBcdGRceGBgXHRggHSogHRonHBcUITEiJSksLi4uGB8zODMsNygtLisBCgoKDg0OGhAQGzckICQwLDAuNC41MC83NCwsLCwsLCwsLCw0LCwtLCwsLCwsLCw0LywsLCwsLCwsLCwsLCw0LP/AABEIAKYBLwMBIgACEQEDEQH/xAAbAAABBQEBAAAAAAAAAAAAAAAAAQMEBQYCB//EAE4QAAIBAgQCBQcIBwUGBQUAAAECAwARBBIhMQVBBhMiUWEUMlJxgZGxI0JTcpKTwdIVM2KhstHTQ4KzwvAHY3OD4vEkVKLD4RYXNESj/8QAGQEBAAMBAQAAAAAAAAAAAAAAAAECAwQF/8QAMhEAAgECBQEGBgIBBQAAAAAAAAECAxEEEiExURMFQWFxkdEUIjKBofCx4fEVIzNCwf/aAAwDAQACEQMRAD8A9xorDf7RcDPPPgI4A5UyS9aBJNGlhFdeski7SjMBbvNhzphOM4+LGJh1hPVLLFDk6qVgYTh80mI8qY2YrIMtjqdjqb0B6BRXl46Q8YOGgkyIJJYMTM6jCyXQwophhIL3Du2fU73sBpenZek3ElSRWifN1sASRMLJbLLhutkWwDkBZBkzZXsTYgXuAPS6K8oxvFOJOrNIs1pOFiRYFw8mXr+1njzL2lfRWsSDqAPG4/TXEBixEsT9X1qoE6hsnUeT5jP5Ra3WCXs5L35WvrQG/orFdBuKY+WRVxiEK+FjmuYTHklMjq8VzzyqrEHXXkKosRxXik0OKRkmR/JsUWAw7L1UiuRh0gksOtLx81LEEggjagPUqK8/43hcVBwzBDDvOrRyYczdVEWkyFgZLxgFja+qjexB0JquwEnE8PLiOpjkdJcTj2VJIja6xB8M+c2sruMo2U3sLb0B6jRWF6N4nHT4HFjFBy/VsIs0bI5Jh7aZTFGTZ7gEJztdrZjmOHYXieGEUpjkkePhGSNY4SrRuZIrRvnZg8qgMToCcp7J2IHsNFeYJj+MmNLCTM802HzNCl0Vihw+LYFF7Kjrb9kA6XW9IeKcYbChmjnSZpMnYjjugiw2rlTG11lxGa2gAGXVRQHp96WvLsPDjpJkklwwu03DnkPUJuIGOINyt+w5Ave67AijD4/jLCTszpmMJXNHGTGTi2WZQerAYCHKdQdrg73A9RpFYHY3rH4TF4+Ph+KLrJNio5J48PdVDSDOVgkYKFW1ipJAGgrI8J4PxTh0GKw+Hiys64eWGSNhKokDRxYm5dV7TqpkIy6a2NAev3rnOLXuLd9YWSLiAxUkbviZIQqrGwSHqpUOHbrGlNgwk621gtvm2Fr1RcL4TxGPDRYdlkkjVMAypJHEREyy/wDiEXs7Kiqbm5Frg3oD1muS4BAJFzsO+vKuHcS4tOJmwzSvYY1LuIRGHSUrhREbA5xZgc+mgvpapEWB4i74WWRJZGgmxDJn6tGCtgyqAnMdDKSAWF9dRYAkD0+ivI34lxOCEPi5JYovKMPmZnw6SFGgbrUV3PVj5YLe+XnYAG1dYHEcYmw2GkjaZmfDKyMOrCmY4i7NOGAPVdTa2UbXtragPWqKBRQBRRRQBRRRQBRRRQBRRRQBRRRQBRRRQBRRRQBRRRQBRRRQBRRRQBRXDyAbkD1mmTj4vpE+0P51NmQ5JbkilqKceneT6lY/AUn6QXkHP9xh8QKZXwVzx5JdJUM4/wD3bn7H4tSeXn6J/aU/BjU5WOpEm0VB8tf6Me1/+k1z5bJ9Gn3h/p0yMjqxLCioPlb+gn2z+WjyqT0U95/lTIx1Ik6lqB5VJ6Ke8/ypfKn9FPtH8tMrHViTQKWoIxb+in2j+WjyuT0E+2fyUyMdWJNIpag+Vyegn3h/JS+VP6CfeH8lMjHViTaKheVv6C/bP5aPLG9D3N/8UyMnqRJtFQ/LT9G3sK/zo8uP0b+9Pz0ysdSJMoqJ5b/u3/8AR+al8uHov9m/wplYzxJVFRfLl7n+7f8AlR5cn7Q9aOPwqMr4Jzx5JVFRvLo+bqPWbfGlGNjO0ifaH86WYzR5JFFcrIDsQfUa6qCwUUUUBWjiwzAW0yZ7352zZfcKQ8UIBzJY5FdRffMbW27yKU8GTKVudWzfutl9VqkYnAq7Ix0yHTx2IHvFARm4rpdVuAiu2u2Y2tt3XPsok4sAZBlvkAy6+cbgEbd5FVnCuNYJo2ImCrLcjrOwWUAXyhrEgZ11/aHfUV+IYQgAYqIJCbu5kQE57MOegtY5uY1GhDVKVyspWLbj2OIjspOfMuax0W/In8N9tt6gRSSXbLLLk6skkgDXlbMCao+MyS4pTHg5LxrJ2yhGeNkZlKMLgqt1Otjex15HQ8GScxFcSADbKDe7Eajt2uM22oOvhURqLPkSfnbT1KSjLLmb+1zgYlljjJYm63JaUrfwAGpNdDEBsgEYYupYZ3Jtbfe+lOHh4GUhyLLkvYai/jsay2MxeKSdBFG2SIFbZC3WDMdSwXS+g7O2puTcC1Sqqau/wVhT6jsvyaNcYgVSI41ZiRrYAZdyWt6qJOIswTIAD1mVu1oSOQNvNPfXWEweaNCc0bgltwxUnRlNtCP9eFPvgbqBnbMGzhtN/Vtbwq97lLJEOWVgZIsxzNIuU3OgbXQ9wt++lw2JZjGLklEYuL7kdkAn1jnTPSIPHaWJGd7ZbgXyaEB8oBLHXbbvPfnYMLNLBPHiwyrLkDTHsWvKt0ACgm/JgNCRfa9ZuqlPJ3+RoqbccxrouJklgQuiF+y19vmk23pDxIhQxUDOQFu2mu5Y20H86x2E6O5WJOOiLWezq2W+eeQi5Gh1exS51uLWqV+j5U6kvjo8sUoB+UYlm7AK5dQSwDnq9kzCxsL1e5GVGwwOL6wHa6mxsbj1g8xVNP0uhWRlzLZGKMTfdTZtcuWwPeeRpnpLNPCFCSFUJzPNa5v6A0ypp37302rBR8JAtITeMKDICLsSbM7XINzrrre1xuNeDFY9UZZFv+7HVh8J1Fmb0N5xTpgIcSYRHdAodpS9lA+UJG1s1omygnta7W1j/wD3ChN8kb6C9myg7TXFr73w0g35r31G6L4SZ+wwzQNoWyLqE1XK9hmF9NAd73GorVHg8V2siAMmS2VeyLW007jXXTqdSOZfk56kFB5WQuj3SQYsmyZV0y3OusSSdocjaQDQnar4n3VDgwCoUK2GVctgAL6AXNuegrNdJMBi5C5Yl4rNZEIykE9kOvnnlcWYachcFWqOnHNZvyIp01OVr28y8w/STDPKIllBY6DQ2JHIH8dqg43pUIpnRkBRHMfZcGTMIRNfqyAAhzBQc3nFdNawwwzA5EZWzLmPMHWwa9tQba6m2Y+FWWE6RzLYP2rDKSyBrgalHOVSBvYE30Bsa86j2pGV834/9R3VOz7ax18zQYDpzFI5DI6LdcjkrZgyYdjm7XZKnGRAjUcwTsNJgcUJYo5VuFkRXF9wGUML+NjVDwrpLBKCJEWIg2NxdAbAkFioynRfOAG2pNX006xxlzbIqlrjuAvpbwr0qdWE1eLucNSm4uzVh+mcVi0iGaR1QbXY2ue4d58KwGP6WztiI3jWRIFK3TS7jN2wdwGsDYd1tjUTjvE2xMoLX0JEaKxGWw1YHS7G6Atp2b8t+Sr2hTjF5dWdMMDNtZtEbbi/SFIoeuiKShZEV7OOyCe2Ta+oW7WO9qq8B06jbKJY2R2JvZlKoPKeoGYkgiwszaaAHespwrGPh5M0TNmfRw4zl8pJTMDrqpuLWO456el8MxImjD5MpNwRodQSDY8xe/dvqBtWmGxca2mz4K18N0fFckbgnSBMRE82iRrl7TEea0Mc1yb2GklvZTeM6UwJHnRhKS4RUU2LMQSBrawsCcx07r1A6ecQVIlgvZ5mGgFyFDA3ttuFGvK9YaXDyvYS3aTKbABbocwJAI0uVsb99tqxxeNdGWRW2/f7NMNhFUjnltc30HTNOtSOaIxdYbI2YMCSbAG1iNSNbWrTSOBuQNQNTbUmwHrJIFeQ4XAxmQZc1mD323UZGGa18p6xjvuB4VpMNxuLF4dIcQ0kZWSG8vaAfqnWUHrFIMZYILsSLFtCbVTB4/qXjUevpyWxWDy2lBad5u43zC6kEHmNR76SWQKLsQBoLk2GpsBr4kVi8P0PEgDR41jEY8ilLm4LoW+U6w5jlSVbnUGZje+769DZLqTi2NlUN2DdmEqSs18+xZGsOXWH2+lc4bLk1ZhRgDlQjcGwN6PJk5KB6tPhSYSHIiJe+VVW/flFr29lJJIScqb829H+beHLc9xsrmbshok3KrmzX9N7KO866+A5+G4mcKkZo+0bkPIt+8LIyj9wFV2JxGT5KIAybm+oQH578yTrYXux7gCwldHlIhsSWPWS3Jtc/LvroAPcKxlWg59NPVam1KDSzMs6RmAFybAc6SRwoJJsBuTUB2LkFtFBuF+DN49w5evayVy055Tz7C4uGWDDq+EZImiXqwrkjq+uw9ndiFZmzmG1la5U3NjTEvG8CIgyQYgGNXaMLKFK2wolFpFkOUNG2W/LtDQirXCTY8N+rLKr69ZEtiv0ahQuSxCkENINtW1CxsOcXHHljwaIWLlj1TEgmOMaM0jXKtdczdlxELAAAGSC96LYrDyPP1MciMpyOXvZrSy+bqRpIZvYRytWgqj4BjJS0y4iNIgrDIwAXONRqSdWAVCSAB2rC9ja1OMj9NfYwrSKZjOSuVnSzDxyYfJK+RGmw4LWN7+Ux5VBGoLGy5vm5r8qy0GCW9hxNWzBSO0VjcyTE2BSRRdmimuFN7k8tDs+IRRTJkkuy50ey5vOjcSIbrr5yqaqU6M4QAAJNYZbaSW7DOy6WsADI+1Q4smNSKW5QrhY42XLxNSHxN1RGuWd5rmMBXJIzTxk3v8ArGLEgqF23B8EYII4i7OUQKzsWJdrdpiWJOpudzaqtej2HzKyxzdkoR2mAPVdUY7gsLgHDwnXuPeb3Qnb6N/en56KLREppj9qj47CLKhRr2JU6b9hw4/eorrrG9A+1l/Amuc0noJ9s/kq1iuaxnz0Hw/V9XnmC7aMo0ylMoGTKFym1gO7nUl+iUBYNeQEdxXUdYJSCCvN1U3Fj2d9Te4DSejH9s/kpflO5PeT+FRlRPUY8y3FiAQdx3+FqjQ8PhU3WKNTuCEUHW99beLe812BJ3p9k/moySekn2D+elkRmY8woApnJJ6Sfdn+pSZJPTT7s/1Km3iLvgfroVHCyemn3Z/qUuWT0k+wfz1FvEX8CBxDgMcjZlJjY75QLN4le/x586TD9HIF1IZmve5Yi9tgVWykeBHrqwAk/Y9xH4mi8nch/vEf5TWHwlHPnyq7NfiKmXLd2If/ANP4e/6v2B3A9WXNa2m3r76sY0AAAFgNAByA2AFNFpPQT7w/06UO/oj2N/0itY04x+lJehSVRy3bfqQ+JcHjkjyhVUgWQgAWt823o948e+svg+iDs751yK9xmJBIU7qoU73La6WBG9rVs+ub0G9hX8WFHXn6N/8A0fnrnq4KlVmpyWv8+ZtTxc6cXFFNB0Owq/NZvWbX317Nu81cnD5YykVkIUhLi4Um9iRfXXU660eUfsv9m/wvR5Sv7f3b/lreNGMfpVjKVZy+p+p5RxnhkgmLYoT3Yt2ybjc2UP5qqdPVmGgGgTC54Q7OrO5FsyktsDlS9t/ECvWfKl9K3rBHxFVmM4fhZL6xo5PnxsqtoLa8mFtLMCK8zEdlynfK7+D9/wCj0KfaUVZSXp7GA69Y1sC2ZCMxyg3zKQSLaecL2712tTYLGW8TKOrBUg6Ai97eza/qPOtBN0VKzKsWUo5uZBbIlhe7xhgSbAAAHKSx0FajhvR6GK1rva1s9jawtYAAC3rufGuGn2ZVk3dW8/ZbnVPHU0rrUruhEhySLcFFKlWAG7LdlLDziAENzrZhe9aYCltTM0mW1tWOijv8T4DnXv0abhBQvex49WalJytYJnJORTZtyfRHfbvNja/ce6xjYmfL8lFbPa5J1CA/ObvY62HPUnSkxMxjASOxlfUsRovIyNrtyC31sALAEqwSsKXJY66nd5GPxY9w7uQGnn9o4/orp09Zv8fvcaUKOb5pbCnJChJJte5J1Z2OnrZibAAeAA2FWHR1iYLkFSZJTY2uPln0NtL+qq2CAlhJJbMPNUaiMH4uRoW9YGl81rwL9V/zJf8AGeufsyg6blKbvJ7nVV2Q3xkEtAASAZDe3O0TsP3gH2VycMOZk+2w+BrnpBHmbDi7D5U+azKf1MnNSDWVh4xEURpOvUuGKquImbRE6zW7LqQGtoRpvXfUxyoyyZW/K3j4+ByyoZ3c1nky9xPrZj8TR5HH6CfZH8qzUGPR3KdXKCCR25iRdZHRwbO2widhvfbQ0j4/CmNZDFmDLIwBVCQItHuC297Cwue+1jbCXa1tFB/j3JWEXKLl+KQoCyqzKN2ROz7G0B9hNGG42JBmjilZTswMVtDbnJf91VWM6QRAMrK50ZWXs8i6FSc1hcxkf3l76g8LnfCdmRT1TG6sNbXF7i2m26+BIvz459q4izeVLi/+TspYGnOLSeqNOcfIfNhI+u6ge9c3wqJj8biEjZx1Iy65crNz17WZfX5tSg9xcWNxcdx7taJYwwKkXBFiPA71wy7YxL70vJe9yY4amnqrkfC4qd0V80JzKDbq2G4va/WH4U8Z5+QhHj2j+7SqLhszYWUwSnsMS0bk7XOx7hcj1E+N6txxKLk4b6t2/hvVpdoY1O0ZXXgl7FquFpRl4dw6Xn9OK3hE3x62qnB8Tmknkhd8uUGxRU1sbfODctfZU88Tj7pfZBMf8lU3E4z1vXQCXPpcGGQbC19UsRbQjTnbWrQxeOldSv4af0WpUcO7ppeHmXow7855T92P4YxSnCA7vN7JZB+4MKhcO4v1iXyMWGjZBceB1Ol+7wI1tUrypuUEp+7HxkFc/Ux0v+0vUiVKEHZrU6GCHpTffzfnqi4hiZopGVZZLCxW7ZtCNrvfnceyrzr5DtCR9Z1H8JaouKwby2zwxabETyX/AHRD3XrWm8an9T9f7L0+jF/NG68h7C4jP5mKZtL5fkSQPECO49tScsn0zfZT8tZrF8InjYPHY5SWAW5K+Gup5951tY83sL0jexEsYBBsSDYDxIOoHr18KvUrYyG0/wCP5LPBU5LNTV1+fQvssn0zfYT8tdDrPpT9hf5UwcS4/sZD6mj/ABcUvllt45R/dzfwE1R4jtBd7/BzdKlwV+P4rNFMEMihDlOYoNATYnu0t7LirYdb9KfsLVfjJYZQFdZfA9TKCt/2slvYdNOdUIxrYeXsPniFri+6nbs7KdxfTUDlpVvisY19TT8UdEMNRqq0Urr8mtySfTP7Fj/FDXHUPznmP3Y/hjFdYfFI4BVgQRfx9o9elP2rklj8Vs5sy6NNdxGOEv8A2k33rj9wa1QuNSSxR5o5ZQbgWORhr9ZSe6rWo3EcL1sbJexNrHuIIYey4FVhjq6km5v1LwpU8yzLQh8D4hNNEH6xb3IIKA+I2K8iKn58R9JD9y39as9wGfqJGhkIUk6fWH4FStj4DvrSrIDsR766anaOKjL5ZaeS9hXwtKM3ZadxyMROvKJ/tR/nv+6uZ+MiMXkikUXtfsML66aPm5HlT1VPScDqDc2NwV8T3W9WY+y/Kr0e2MRmUXZ+a9rGUcHTnJIsf0pA4DZHIOx8ndvghpVxWG9HL4tC6fvKCoPRwnyePN3GxPdmNv3VZ10Pt2rGTTitPMzqYGCk1fYIJsPJokiE9yS6+4NTE84ilYC7MY1CKWJuSz31Nyq2AJPcOZsC5NCrizqrDuYAj3GoOHw8cczlVVQIl20AGdyfADS59XhWn+u5ou0dfO5n8GkyTpErPI12OrtbVjsFVd7ahVUX3A1JJKYWFieskFm+au/Vg8u7OeZ9g0FzxhwZGEjCyj9Up37usI5MRew3AJ2LECdesKFGSbqVNZP9/fQ6V4bBUrgX6r/mS/4z1EFSuAm8X/Mm/wAd69TCbsyrbIjdI814MmW/WHzr2HyL66b+rT11X+Qud5Av/DjQb7+eH8PdVpxzz4Prt/hPWZwuBxiJGnWqLLaRmYuSchFwWU/OynXTfTvpiqUJVLu23f8AcU9i08hb6aW/faL+lSLg3FrSk29JEP8ACq1Dg4fOGYvKWBzWGbmHLRt5mhAygjbTUNTjYPEMiAzBWAbOVtZiWGU6ryUMOWp57jmdGnwvQ0+xJOHm5SRe2Fj4fSjlTeIwMkilHkSx9GKx8CCXax2O3KmBgsSWOaYAXvZe7OpPL0Awtfc3uOXXDeHTRspaXMoWzLcm7WNySRc3upvoez+0aj4ektbIlNpjWC4bKjZHYtFyKuVI9YGtvAHT26T/ANGx885+tI7fFjUukpGMY7I0m87uyBieDRMhUIqX1zIoDA997VPQGwub6b9/jS2otViL6WFtRamsViUiRpJGVEUXZmNgB3kmuPLYtD1iWOurAVNmVuAwSB+sAs+xINs31hsfWdakWpuGVXF0YMNrqQRp4g13ahN7i0VC4jxAQlBkdy5IAW19Ndr670yONxG+VixBsbK1hfa5y6ad/q3qVGTIzIs6j4rBRyeeoPceY9TDUeyoeA40kpAysGOwsTYdkgtoLfrE79/XVnajTW5MZd6ZGwWDES5QzFfmhiDlHcDa9vXepNqYxswjjdyyqFUsWYgKLC9ybiwrO4PpxhZbFMRBlyndwrZ1vcWJBt2dNNd+dFFvZCUtdTU1Gx2BSYWcXtseYvvb+W1V8HGcwOV4nbKpXIQRdjaxsx/0KePEGILKBZUVm0O5Oo37r1Di+8KVndMrjwGRCcnUuvc6g37uyVIv7RU3h+CQqRJBEjqbHKoAPMMpHI/EGun4kbvYA7CP9o3APPXU11xRw0QsQ3bAOXXUGzD13uLUjGysWnUz/UtR/wDR8fc322+GakPDITvGrfWGb43qGmHILsqNGnVsCCdzbTS9dLiGWOMKVHYBtYsT7BsPGptwZ2RXcf4Fch4I1GliqgD220vfY89BUngSxyx2eOMsmjXRTca2J033B8VNTFxbsYwuUF1JJIJsR3a1BikKyZxYNICr2BIuh84KNbkN+6oyu90zd1VKnkl3bexZjhUHKGL2Io+A9VU/SHCIgjKgAXYEDbUAjT1KffU6bESMqfNPWZdiM3om19vCs90uupEY+dLfT9oC599VqxcoNDDf8qsaPhuCGSMAzKerU3Dtl2GgUkqD4WqWcNIPNmv/AMRFb+HJVVwmfOkOw6qIk32BtlF/3VNixz3INj8mXBCldRy13HjSVGEt0vQyk7yZIvOOULf3mT92VvjUJYnkxBEoRVEaEqrFs/be1yVWygi9ra6a2uC4cZIEUnLeS2WwJyi2pI3J20pOHTM88mYaiNBexGYZ5LGx1FVhhqUHmUdfuVZa10BVek8jliuQKrlbG9zbc3vp7q4xOPdRI4y5I2y2IJZjtYW5kkADma1UWw2WE8oUDQkk2VRuxOyj3E+ABJsATVnwzDGOMK1s12Y22Bdy5A7wCxF+dqpcG0mZ5DkDiMMARfIpGbILG1zYXbmQOQFrPC4ty6BstpEzAAHs+F7616FClkWu5zTnmGuN+fB9dv8ACemjTvHD24Prt/hPTJrlxX1/Y2o7EbieJMUTusbylRcRpbM3gLkD/XOqjhvHsTLGj+QTIWQMc8kKgEi5Hnl9/SUHvA2rQCuiKwTVtjVp8kbh8sjKTNGsbX0CyZ9Lbk5RY3vprtvUmhaUioIIHGME00LxpM8DMLCSO2ZfVcfCx7iN6rcF0dZY0STF4tyqKpIkyA2AGgRQQPWSfE71f2pLVZSaVkLJsjcPwSwpkUyEXveSR5G1/adibeF6lVzalFRuSReK8LhxUZinjWSM7qw28Qdwe4jWmYeAYVAAuGw4sPok/LvVjS2qU3sVshuGFUGVFVR3KAB7hXZotS1BI3Ko86wLLfL4XFZfh7aJbDRnQNnERTLpCrKFKm5Aci9wMqEfNNayltV4zsVcblH0fVnW88MayLkKkJbzokJIJUWIJZNNstjV1S5aQiqyd3cslYQ1WQ8Aw6pkWJAuYvlAFgSSTbTa5OnjVnaltUJsWRF/R8YYMEVSPRAF/XbeuocKqhgBoxJPtp+1FqXBCk4ZGVCst1F9L75t71SYPoHg4o+rQTBQxYWnlW1yTYZXGgv6+8mtPakqynJbMOKZX4DhEcIcI0xDix6yeWS2+3WO2XzjtvpfanjgE084WXLoxFx3GpVqQ1F2xYinBgAZDZlUqjHtAX5kXF/Ves5w7gvEEQLJicM7B2bN1D31Y2syyqB2cumXTvNrnWUEVZTaDimVeCwMuUrOYrAhlaIuDm1uTmJ8OdVvS+AXjb5wDa/Vynb21pqyPG8WJZwgOi9geJLAOb+uw/umsasnlOnCR/3E+NTQQ4FIomyozdixUEXaw2FyAGJ7yBfnVJwfjJkTPJgsbGe3HYjOcocpY63B0va2nedzqaW1bKStqjmkm3crcDiI51yBJ06u1usikjPMAqzKM2x2vy8K6hwaidx2vMja+Y3JzybmrGosQ+Xf/hJ/HJS+9iLHcuBQksbgecwzWU25kbU7geDrK3XSBgDqiXI8OsZfSYcuQPIkiusPB1zkf2SHt9ztuE+qNC3foNe0Kvq68PSt8zMKku5Ec4NbsfTXKfUBbTupUwigqRe6LlGvL/Qp+iuoyKnjg7cH12/wnqNJOq+cyr6yB8auMXgo5QBLGkgBuA6hgDa1wCN7E++uYeHxJ5kUa/VRR8BWFShnle5pCplViiHFIfpovvFP4075avLMfqo7fBTWgApap8JHknrMzqYwH5k/3Eo+KCnOscjSCY+xB/E4q+oqVhYEdWRQgSn/APXkHraL8JDXZgn5RJ7ZLfBDV3RVvh6Y6kij8kxPoQ/fP/SroYCfvhH2m/LV1RVuhT4I6kuSmPDJ/pYR/wAlj/7wrocLl5zJ7IrfFzVvRU9GHBGeXJVDhLc5m9iJ+INA4O3/AJib7MX9OrWinShwMz5KscHP083ui/CKlHB/99N70/BKs6Knpx4IzPkq/wBDD6Wb7Q/LS/oYfSzfaH8qs6KnJHgXZV/oUfTTfaX8tH6H/wB9N/8Az/p1aUVHTjwMz5Kr9DH/AMxN7ov6VA4Q308h9ax/ggq1op04cE5nyVP6Kk+m98Y/Aim34VNymi9sLfhMKuqKjpQ4GeXJSnhs/wBJER/w2H+c1w+BxHIQn++y/wCQ1e0VHQp8E9SXJQnCYjnHD7Jm/GIUjQTD+xv9V1/Eir+io+Hp8E9WRnWEt/8A8eb1gxf1b1lX4ViBMHMMoHWFvNzbyh/m35V6BxfGGGJpAMxBXTvuwX361Vr0lFyrRvmzZbdkWvIY0vdtSWXW17bms54SnK2+h00K1aKbir30GRi19GYeuCYfFKVsdEPOdV+scvxtV3wvFdbDHIRbOita97Zhe16lVPwseTB1ZJ2Zm0x8LebLEfU6n8aYuWxBSMjM8SWO4UB5MznvtcWHMkDa5GoeMHcA+sVxBhUQkoiKTvlUC9tr233NI4ZJ7kOq2LhcOsaBFFgB/wByTzJNyTzJp2iiukyCiiigGMZjI4VzyukaXAzOwUXY2UXOlySB7aIMXG7OqOjNGcrhWBKG18rAbGxBse+oXSLg4xcPUsbKXRm0vcKwYruNwLX5VnF6CSBLeVHOxzSP1di0hUh51AcBZc5LKdQt7WOlgNkMQhcxhlzhQxW4zBWJCsRvYlWAP7J7qYl4rAqF2ljCAupYsAAY83WC97XXJJfuynurI4voA8jSscUQZCDojXIV52Gc9bdmHlAIK5bGFCNhadxDoaZcL5P15UGXFSlsm4xS4gZSM2uXykG/Mx7C+gGnw+IWQZkZWF2W6m4urFWFxzDBgRyINdhxcrcXABIvqAbgG3cbH3Gsc/QZi7MMSQjmRmTIw1c4q1mWQEADGG9tSY1IK0mC6AIjKzSI1liVgIQtxDNJIqizaJlkCEG9xGlybG4GvxGJVBd2CixOp5KLmw52AJpwVhT/ALOQUYNOC5M3ynUi69fh+ocr2+y9wrkjQm+gvp1xHoIckhhZHeRy7LILI5M00gL2DZ8onAW406pDytQGxxeOji/WOq91zqbsqbb+c6D1sO+pFZPHdCkm6guy5osOMO56sNnAeKTc6gXiYW10kanOE9DUgxCTLIT1aFFWxFlJeyCzWEYEnm23VTpa1AXCcagJsJVPaVP7zsVUe0qwHqqW2IUMqllDNfKtxdsvnWHO3OqPH9FI5ZjMWKsTERbTL1ObQevMdeVROC9CI8PJFIGDNEWt8koFmhSKygeafklYkbln010AvcHxmCVnSOQEoSG0IHZYq1mIswDKykqTYgg61KxGJRAWdlVRa5YgAXNhr4nSsliug1yxWRTnmWUq0a5NJTIWaMDI8muXNYEga3PariP/AGcwgFesdh1QjGdUYgqkCBiSO0B5NGQuwLP3jKBqP0tDlDGRQC7IL6ZmjzZ1UHViOrfbcKTT+HxaOqOrAq4BU99xfQHXblVfxngaYkRBjYwvnUhVP9m0ZFiNNHJ02IB5VRx/7PIFeNg8gEbBgosF0TDroABbXCRt63bnYgDWnEpa+dba63HLQ+6u1cHYg6207xuKyeD6A4eNbNeQCN4wrKgWzwxwbKos2SFRmG+ZuVgL3o9w04bDxxM2d1F5HtbrJGJeWS37Ts7e2gLGiiigCiiigCiiigCiiigCiiigM/0s4k0KpbJY5iQyg5itioAZlUm/zcwY27OxqC3SJczHqIbpIyh2ewjOd1JkPV3jLdWLb3zipfF+lkcMywKC8hdVPILmYDU8zY3sPeKlrxaGPEjCLYMwZ9NszEuV+s13b/vUHZGDjBXhy/t3sXo9jjKr3RYwjAKg0Kq0auAw5HtHb8Lm3rMYPpXfFPhnja4kKoyAtoDbtLuPrDT1Vp6lGNenKEvmVr6hRRRQxCiiigCiiigCiqfpQZupHUZ7516zJbP1fzsn7W1v5VWS+Uvh41+WDX7RKkMULfOZGBV7ArYEm0gJ1BIA1dFZPD8TxyqFOHJKoLl9SSt1ILKbEtYPcC1jbU2u0eIcQ5QGwkzEkAEpYFVC5tLllW1z5jknUAgbGiqzg2IxDgmeNIwNFAuS2gObU6DW1iL3BOm1WdAFFFFAFFFFAFFFFAFFFFAFFFFAFFFFAFFFFAFFFFAFFFFAFFFFAFcyyBQWYgAC5J2AGpNdVTdJMHLOqQppG7fLPcAhBqVAve7bae3eheEVKSTdkVnCuHLjnbFzKcpZfJxcgqkbXD+tm1sfgaZxHBITxNbhrtEZyc7XziQAEG+gA0ttpWvijCqFUAKAAAOQGgFVUmBc45JgPkxAyE3HnGQNa2+w3qLHTDEyzSs7KzSX8L93ZC6Q8KEQ8qw6ATROZXt/aqf1itzOmo7raVfYHFrLGsiG6uAR7eR8eVP1ScD4e+HlljA/8Mx6yI3HYJ86O29r6jl76GTnnp2k9Vt5cfbdfcu6KKKkwCiiigCiiigCiiigCiiigCiiigCiiigCiiigCiiigCiiigCiiigCiiigCiiigCiiigCiiigEJrlHvbxF6KKA7ooooAooooAooooAooooAooooAooo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0" name="Picture 12" descr="http://geology.com/usgs/hawaiian-hot-spot/hawaiian-hot-s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90800"/>
            <a:ext cx="573931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Intrusions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14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when magma cools and solidifies before it reaches the surface.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s://dr282zn36sxxg.cloudfront.net/datastreams/f-d%3A5b8a18da31408b05a38440afc2413f427ee27b5e756b81ae0ad5acd0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4762500" cy="3171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1242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Shiprock</a:t>
            </a: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New Mexico is the neck of an old volcano that has eroded away.</a:t>
            </a:r>
            <a:endParaRPr lang="en-US" sz="16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Geothermal Activity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600200"/>
            <a:ext cx="4038600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can be heated by magma near Earth’s surface.</a:t>
            </a:r>
          </a:p>
          <a:p>
            <a:endParaRPr lang="en-US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in Hot Springs or Geysers</a:t>
            </a:r>
          </a:p>
          <a:p>
            <a:pPr lvl="1"/>
            <a:endParaRPr lang="en-US" dirty="0">
              <a:solidFill>
                <a:srgbClr val="FE79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media-1.web.britannica.com/eb-media/29/95629-004-7EF6B7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505200" cy="5098472"/>
          </a:xfrm>
          <a:prstGeom prst="rect">
            <a:avLst/>
          </a:prstGeom>
          <a:noFill/>
        </p:spPr>
      </p:pic>
      <p:pic>
        <p:nvPicPr>
          <p:cNvPr id="5" name="Picture 4" descr="https://dr282zn36sxxg.cloudfront.net/datastreams/f-d%3A7f4ad64d69d598984900358d4eeb032119cd0ead47299068de145090%2BIMAGE_THUMB_POSTCARD%2BIMAGE_THUMB_POSTCARD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2590800" cy="262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Springs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heated below ground that rises through a crack to the surface creates a hot spring.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2895600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Yellowstone’s hot water systems often show distinct gradations of living, vibrant colors where the temperature limit of one group of microbes is reached, only to be replaced by a different set of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thermophiles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8" name="AutoShape 8" descr="data:image/jpeg;base64,/9j/4AAQSkZJRgABAQAAAQABAAD/2wCEAAkGBxMTEhUUExQWFhUXGCIbGRcYGBwdHBweHhoaGxsgHR8bHCghHR0lGxgaIjEhJSkrLi4uGiAzODMsNygtLisBCgoKDg0OGxAQGzQmICQsLCwsNDcsNC0vLDAsLCwsLCwsLDQvLCwsLC8sLDAsLCwsLCwsLCwsLCwsLCwsLCwsLP/AABEIAMIBAwMBIgACEQEDEQH/xAAcAAACAgMBAQAAAAAAAAAAAAAFBgMEAAIHAQj/xABEEAACAQIEBAQEBAYABQIEBwABAhEDIQAEEjEFQVFhBiJxgRMykaFCscHwBxQjUtHhM2JygvEVFqKywsMXJENEU2Nz/8QAGwEAAgMBAQEAAAAAAAAAAAAAAwQBAgUABgf/xAA2EQACAgECAwUHAwQBBQAAAAABAgADEQQhEhMxBSIyQVFhcYGRobHwFDPBctHh8WIVNEJEUv/aAAwDAQACEQMRAD8AcEzYB03YRcsy02B73FNxvfcEd7brnVDEQZX8TQI5ga40sP8Au5Yq5bN1yWTTr0QtgN4sDrJiYtB5Yl4UwrM1LML8Ko3y6SyljGzaSDqFiJsR1jByYDEpZ2GYuoMzeZM+jTHXbENCirbtpvczIE9gBexxYz6fy5ZK6hyaVmIBB3FiLjmQYkHtfB3K8Gp1qdN6byV3BJKmYkHmPaYxSE4sRfOVp6oDBgOf7gkkRb/U0MzTpBoBbrOw2B59/wAj2wX41SqUywFDSuzEeZSBB25DnfmLRgM0sL6duUCYtcER+W2KlQZYMZNRywOxMdbdOvK04ytkhAAkjkBJ3mZvYzGwvf32y9EobzPbBLLnZhB+3tivCvpLcR9YFTLIJMQB7fcDfAvN55dYQICvPVdd43K2n0OHWvQVlvuQdjP0wq8Q4OxnzIB01En6RHTA3VcdIRGbMqcQyutU0RTGogNp8tlJMiw3K/U98TUeFui6A4LfMG0qVY2ldII36DmMAaHFRSihmR8SiHJEGHpnTGpSTBEC6Gx3EHe1muHNUCtlaiVUVh5pIItKzvG3MTbbfCDLw9Tj7R5G4ugzJU4vUqN8FgKYEEm4vO0Ezy9sYmTVqgrOxdKTfEI5EmRTW3LV5ovIRumI+I8NSvGuA4Gn4pMTGor6wnLnpA2xmaXQnwLBQqVVYEGRLUiGAnSQR15n2k2FqmYSy1AXKrecs1fEjEyAJnnj2jxB3YFzHKxO3SJvP0wBpUVDDzE/v7YN0KlIgTy2ufXGTjlnKTaKiwYaMdKqiJCwOSr/AOOXbAfO1wzBCARAkb33PbG2tCBLKRysQR74H/zoksSQDcxY8/8AGK0IXbOYK8itcYk9Qy5TzLBvDSOuxgT2sT1GCJqaSQxBG0TP22/PC98da7koJI+YsbSQBeNzYD2wRpcIQkBnJiIXYQPae++NytTiYVhGYUoODax7C35RginChU3sAOWw/U4HcIbVWdVpxTSBqvuZ3JPbbDVk8oQC6av+omI2mORw0lXrFns9IBp8LZiVpAEDcxHuZ/XEuUzJpjzxOr8IgexH54YaeadEuVddUFiNNo2mWlp5c5G2B/HsjTdFZQymCY/Pb/PTBm2G0Epyd5LS4mtigEjY7RH0MYtZjjjlGlh7QD6G0+4xzbP57RMbLu37P6Yk4RUr19JIApCRMkv28sWsRvha3VBVyYxXpS7YEOcQzlSsYjVfb/fWPzxTo8DFRgr3J3uIHWCB/rBinkAEhPL6C5J3JPXtjermUytPUYLEeUCxY/e3U7ct8Y51b2thJqDTpUmTLFN8tw+kQAA7jTa59STfa/8A4nC7X4jSksWaqx+WASIMQfm3kjcDnscUHyz5qoDVOmTZVEmJ9bXjDZwzwjRVQSzT2N569RjTp05HXczPsuAzF7M5iozGnpcDVbVp3X/pPXv0wS4fwJwQWAPP5rXE/LuD2nf7FqfCaNMgXkXmAT15jtizRYl1p6wVLXkcu0HDaVeZirWekqrwkm66Y9B19cZgLnOMs1RymZNNQ7KECqQNLFdyCZtJ7k4zFDqEBxiFFDkZjWmbVCtOp/UY2BIIckGysOsm3I2ImZFDj9FLiq00WsjkampsfMrJNylogH9MKOe49XczUanVBsCWUSLidIPM+wiLze5w/i9tAYreSpuskSCAdj3I5YNzAdjFxURvF6tX01mpLVlxpak41hmDHYo0MjhhY3vaL4ZfCviQ0FbVUWkxZtVOsSEdgoJ0tH9N+xF5iJE4l4hTpV6WmqmsrqCKu2pgROlpVXuLiOfXCrkvE1bKA0c1TWrSMCo1R9ZDbMAysAx2Ni0CJM7d0k4yMTpFPxZQr01NTSNXImRHeDH1PfEOYoUoKiAJLKBpEE3n5brGwJ9DhDp5gu2qhqV5lVJN1BsDqMFZ5mN/WZvEHEq2XY1TSAlQAiGV1T5rSQDyO8naJjE8e0jl4O0b6NKn5QapAmNgQJjmY+uCmVy2Wg/EcMogT8U7jkApn15XAxy/I+MXGp2oELzP4QbWaVjkDGJV8UmrdHURLERIMAmBFtRiBMcsVNgEtyifOPHiTSlZdIp0qSrIIAGrVcg7GYAt74oHMK1gZgXEyQBu3pfePXCj4q438eIY00i6xJFtlYn5RbdQdsKeWXzf8UqoFzE+1h335YozjO0IlZxOm8SyVDUdayrCx8pa243gEdCO0csXc74eHDNcOaiVBrTVEypOsEDy7OpEf2nqZ5xw3jr0wyPUYxLA/hIVSbyN9K8r4L8U49mMwqmqWBcALTJ+RTBNreZjG94Awrq2rNZHmekb0ldnNB8h1hOrnBT0sigglSBaZkCO9hgbxXLKtWqyAgsDS0zIA1pVPpBVR7t0xrQzRQLIYMRKyvmVREAg7Fpm8H1xcyGSdgrFSSfe8yxPuTjNNnJq4c7kzR4RZaHxsIIy1AjcYtoQP94asvwW3nAHqRiVuEJ/cv1H754Qa4GMi0CKi1lHpiepl6dVYRoJ3Wb/AL74PngaH8SfXFar4YU/iUehjHLcqnIM5nVhgxLq0K9IkimVSSZA8s+oxOufKxYnuLflhuTgVQfLmCPVp/PFDPcAzK3inUXqUFh1Md8adXaKecz7NICe60D5TjgpOatIL8SCCrs2ltjJCsPMIsTiYfxHziwGamACDB1HufxkGesc8Q5mgNqlAeoJj7HFU5WgN1Yehj/OG11ye2BPZ7eyHU8famVlV2JgFFbQvy3MsCWvFhpna+Dw8UNXUUaKhqhGqoAR/T5LqbZRAFlvJa2E2hlcub6AY6s1vuBgi3FdCaKIVBzCgAfbfA7e0NsIN5evs3fLHaMFLgx1F6rKSR8qqY9d7n988ChxlFWo5dko0vmKrLMf7QLfU4HcKz5DHXUcId9m94PPvI+liV4p/KEB6ZYfEIhgs03eDqQlouBJJufaMZ/DZa2X3j3coGBtnzg7OeMMyV/o01oU7RMFjzMseZHQW6nfE9KkK4FRi7VBEksTf/mBJBief2xX4pkdSg0SqAiSpBLAWiwNluPrOK3DeDZimSdRtc3HsQQJ/TGjW1SdNpnWVu2/WO/Bc3REFmpq3RhB6b7YN5vitKNUFuR0tAE9bD7gY5/l88zSCf8AlMHeesbyR8179MFeGcXRCQxm1tXlMg/KxG59vtu+lsRaqNFDP0+nTvFt+XbFsZuiIkhSSI8u/wCV++FWhxIN5wEDA3EiImLFj07ycH87laZprdAfmEzYjmvQGwjb8sF48wRTEAcX8K0a9Z6s/N1UcgBzM8se4vVM1RBIa7czC/42xmBnlwg48RY4TkKT3aoFk7Hne8xuIA79rnEuf4Yi1Cplmg2RfoQSojrcHA6uGVRpWX/sAOoc7iOYB+nqMX+GJXPnrU9IiAt4JBge4A957YTsfC5zGq04mxB6cRZUZY1KvysQC34hEtvuCJHIYVfEbNUq0gusGxPxdJlpsLAyI6sR2HN04pmEdvMthvYfv9bDFDI5JJdkZTovDWIHMyxi0X/KxwVLxw4zBtSQ2cQfSFZVH9QiI57EC23QbdJMb4s5njrKjiuqVAsaU0tJY2Nx5YiWIYiducYmzPEUVSoIO8sFEdPIf1+mEvM5kywUgLMgkz22+vPEq+84pkTfivGWralSitCg2mKFP5dSA+YwBqaWa8WBAMxOJeF6pUCZ5KBMfTEPCck9asEpeZju3Tr6C+Op8K4ZRydKbF4u0Xntgd94Ubw1NHFsIu/+1cxXUEoqiPxGCT3HbpjYeBqiLapTnci/6D05Ya6FXMVj/TSF5df1xYfIZujqdwgU2IYgDSbGdcD74zf1zE92OHT1L4j9ZzxODMtVKrgVB5gqgnzNGmGUidmnva+G/gnhWpUOtxJa57Xnc2HpfBLhn8rlUu1OrVktpDSq6idKlgGMAALYWgTFsVOJ+KS5gEraNErpMjoDHcFSJ2Pcg0+o1Zz0HrMzVdr6fSAou5l/LcAo0xFR1bSLwC7WkiwtH+MbVOKZWjI0s45CVH2UbW3nnhI4l4gZpUM/xIgAiLg2E7enbAunxysRpejB/uBEcxO/cY0Kuw6ethJMwru29ZYM1gD37H3x6zXjVhIoUKadyATz7YBcR/iDnUvrpkf2/DS84X3gtqbaLkNZulgdr4DcbypYIVA5m0SCBb7/AJ40F7O06jAQRarVXvYOOwzruQ8W1igLBZI20r+i9cWR4rcidKe6DlvyxyfJ+IqqMUZNRW1tomxHsZwRzXFK1SmWRRTXQRpN3De3aT64j/penP8A4wT6rXocFhg+eY2nx5mgTAQCdgoH6YsUfHr6v6iKR10j3uIOOecF4qkKjnzTEnf1PrH3xZq8WRtS04d5sNx79AMc/ZunZccMt+r1tdmMk/adHbxDw3MCKpFFwL6pA+sR7ke+N8rwKjWvRqJUBFilWm3pEE45R/PkB2+CRH4jAvJ/QffF3I1FIFQQrA/MANQ9x3xn2dhV9UYia1Xbl9S4cZEfOI+Ekpj5CW6mxPexvhSz+SVW8pJjcSLfuD9MNPCPGiqAmcfXSJ+c3emTaYCXUne9pMWFrniPw8WA0EaHk6gZDKVN1id536HGPfTbpnxZ09Z6HRdoJqVyOsRaGW8xYkKg/E0nlsFF2aTtaOfKS3Ba1AVBrDuNWqSFnVG8AQeVuwwLzqvrNEJYASwPyiSAD0JiYE78t8T0qCLErccySeW0TG3LBhYAu59wH8xkoXOwyfU/xDr1/il1y1OHBN2UAmeu8weTNE3g494dw+relWr09S8xLMBz1TFtudu+ByZupUOmmDAiTIHp0Cg/fBjNZ3LJSKtprVCCGEA0xbZiZNSCdlt7YhDax7gwPX8+wlbUrQd45PkB+feA6mQoJDGtUK1B5HCDQwmJA1his7Ei8WnBDJeHmrEtTzFKqehDqf8Auhifrhfer8WWnU39zG4jaZ7chy543d6ccmK7wTIPQbwee/sMOlXHRvtEsg+Ucsr4ezKFQRQUDmrMb9l0z9Ti9mMoQS1YlVUeZyQg39yoHqD2wg0s5UAlTptfzEH304hzOfd/IVDMLwxJgnbfmAcQeYduL6SAFG5EfP8A3VlV8qICo2PkE9/MjH6knrjMc9r16ysyhpANtNIMI5Q03tjMTyx+GRkQ1WaqlUFihZ7uG1ACIIAKnzSDMdF2jYofElR2Vq1LysY1Co3l+WDHw4iDyJO++BWdq3AYAmp5twQYBiRzAB26DClxDjmtilCHdg2wIuplSdREiNR6jBTSHGCJVbSm4M6S3H8vTuoUE8zpLXjk1OY6mI64kocRy9dW1NScFfNTkCBzDBee0Ex2xxTiZWq+uCCwkqLKCYAAEdpLCJmwHN98FcGWgkuCWqXb0AOn0Ek4S1OmrqUsDHNPa9rAEf3hyrSy0fCFKnTUboRq3M31zzviuKeTpm9FT6KI/wAYocczasSCpDi0hpt3tfGcB4S1ZgDIH/jCPGyrxFppNXWNsQiOI5RCWo0alN4gtTAgztqFpGDXB8g2bqB2JCLyJmYG7ch7Ys5jgWVydIGpTNRjfTP/AMxO2FfO+Mc15kpUKNKmwgQzlo/L/wAYMlV2p2Ube2Y+p7T02nyAe9Hri/FFoIUpeXkW2ZjtA6beuOZcbzFOqWLhGJN5AJ35k3xGczmdAR6q1FMnzIupewYeYi0CZsItiF2BT3tb6fnj0Wj0S0rjG88TrNW+os4i23s/naDaVPSZpPpUbjTI5yBt1j0xf0msZLMWjqe9o9T98Ton9F76ZiSeR6e/6YDVc0UBKnzfljSVMYggTaTjqNpK2YC9R6z98R1MwCLXI/L17f5xAtf5W0rLRaJn0n93xu9anqAAKySD/wApggD0mfpi6rGBXjylgMrMEDBSDALSe31viMVwAZiBuO+03tuD9MUmX5WpXJgAzzHzT6wTiZMtUp6/iJt5r8iCdMdR274KEluWvr8POWM7nEQ3EssKe/lEfafpiJuJ2g8iDy5yDilnqq6y1jrJI2vO3oQcRj4bAc2Mk8yJkD259rYtwwi0LwjIhXNpSLL5V1AwDYgxETi+1EqSukISARaLSJBj2+uAlElxTpKCX1QYNjcHl069sG+OVHXQzHzH5pi3SQTvE47g2Ji1qkMqZ9f8fCVGgyq3mDJPID/Wx6Y1ynClLHS7LTjUDMgC9oImxEYlq1FRKkXK6TpBtJ5i+3bvipTqu0+a4ubbfp+zgTLiSOPB4Tj86z3PVSSUhXWwXmZj1mTHPB/wz/EBslT/AJbMK9bLXgpHxKTEsSBqJDAkxBNuvLA3L0onVfXYLtcGTE/7xfzNH4VLWyySohGEsTNweZEXkdcLX6Zb0KuMiXq1vIYcP+50SjlMtmqAzGUYVqZuwI8ytAHmG4YR+t5nCvxtAraPxcu+FfwX42p5LMqxDpSdlFVQqxGkiZ+YwYtzueQB6Z4k4N8cLmKD0zSa6usNK3Nm2E3k8seP1uj/AE9ox4T9J7LQa02DD9Yh1eG1KdJqjEu0WpoTpnuRBaPYQOe+K3DP5moJ+CdRuuq1uY09Pb354KjNVKLkM408go8v1O5iJvi0vFGYhgoHeL/UXwQahlHTMfOnFh64lNuD5mog+JTegIMuwkG0HTH4unY4jq+HkpU3K+UlJmoxhIB1M12GoxbpN+z3T8S0WomnUOt0ghQNrRdiQFmbaoGAf/vDzQqinfYuhY79DJOL/qSRkDaAGm3IOxiV4eyNevVpqiVHp3LMqR5f+okaQbXJBucMPExQyyNop0Qx+YA6tO8R5iCRsQDz7YKcT47mDTkM0TaTA+9ifXCnk4d7stQAliBcSomDBgd5P+MMU3cwbbQF1JrPemorFvNqmeYpkj28u2MxeSgSJpAFDcQ9v2DbGYNwiB4jFPjubDLDVCeQUAwI5aes9b2wEy9YA2XTa/WP94ZOI0qGaf4gLUWPzaFDoT1jUpU9d8b1OA0mAnMUwf7vhsG+mq+I/UJjcw/6R87CQ+HsqlTMUla41At+g9MP9XNqtN9fWCJgjpH5YW+CcNWn/wAFdbz/AMaopWLcl/Ff09cOOU8PoYqZmoWjk1gP+lB+uMzV3ozAA5/PzrHKcUqS8XMrwh6za1DATsb27kjHRfCXDYIDppC+Zidj0j98sB894nTLrpy1Jnf+9wFUf9Iv9ThDzfF849T4hzVVCTMI303mffEUaK24hm2A8pl6ztqlMoI/eOeKUXcqtUFz+CL6YF4iRuL7GbY5/miZvA7bn3wUP9Wm1Qk6pkneZuTHK/tfA16bFoMR37X3x6iijlrieFsvFtpc7SD4pB6258vUYp062omNxfewuMXFZpM2WCDBHttPOPpgZxCroGlBAPzdZ6W5YaAhqlycDrL9fNKToM6FNo3JkmemBHFKqK0JLGx6/ludr4geuRB59O0XxElZlf0jcfT7HBl3jlOn4DkSOtn3BH/KZv199tsb1s+z6PiCVY7Cx3ie0n7jElPJl6jSpBNxMBTG8SLzvj3NZjUCggEkyBcrDHSFjsALYMFjPcyAB/iVSzKQygqpchT/AL9DginHXFqglBIPS4NhP6csQ06BdKVOnLl3uIPXeTsCDiXj2S01xRVoRRpBMR3226XwQAiVbgc8LD1+kzI5mkWRSNQIgao8s2MXJEkDr7YqVcynxiUAFztfaZkdxjUUfgFTUg9NJnSd/N15GMRZrL1aRbWGUNcNBAPOR1xBzLrWvFkHqPXrDb5qnTrA01ElZYfhkAm3SIPPELVlqoWJ/qHe+4JtA9QB2nvgPQpMIcqYnSbHpeOtjg1wajoaQysnzSI1LvYg3FuW2JBzA2VrWOIHcfx5TwIUN/MjC0c59diD+WClHLFAJAXVsp+aIH2AnfrjXiGXorpLMQp8wWLjnEdJvy5Yjy+dDVGMHSSbHkItfleBirKImzmxcj4/nrLNfMiykeYcxbnYddv1xLns18WDqnSIja46dRgfxLN01UgAkRc2senobDA3VpPJlb5bf79f2cLPmRXp+IBun5vLnEMnUKMw0EAixUl1/wCmCBHrjpn8KuPfGylTKEoatI6tIBBKk81KiCLSRI8wvyxzzL1wAPNuLIbzG8CAxMchP+W3+GeQU5o61VCAWHzXUaTsUA08jeR5euMjtGpbKWztNDQXtXYFI89oQ41kAjH40CLk7Ae5/PC/xOuqqfgtq5WIEe5/P/wWjxzx6lrlNLBQSBaGMEAG9lubwduVieRcRz+kaQgEkmNZKiex/wA4w9JpSwy3T7z176ohRjrNeI5whiJ1XsZsPQfrufti9lwK9L5z8ctCIVkMAk6AwMySIAIi++Fx63MiB2Nvzwb8PS7WZUkyCSbRvZZY7AQOvfGwFCjpEGctvmRZDP3ALsqkx5JE+hFx++WHOkUah5ZrsG0lmOpiCDEGA1mg3bnFuYih4TyxhXzq0W289NtGwYGdVhB+Yxg1lPA+cUE5SpRzlOB/waysBH2G3X/GIavO4kcwesq0kp0wE0RHLUed+TDrjMFF4NxICDlHJHOVxmKcB9sjmD1EXs3RBuFvzIG/ri3wrNEEBht2E/liJqp5nEU3kWOMZu8uDPRkb5nRuD09Rpd2JPsrRgNx/wCP8bTTBKkn2sbgG37OIOA8bIgNMAyCNweo+v54c806PT+IV845LNwRIMX6/nhKg8q3DTL7Sqdlys5bXzldbNInYcv3P2x5mnAAkHU3cdftscOXFMiHMi4A1HTvtt6/4wnZymdZJmd+/vO2PT0EeU8Rq/F3hJUzELGw/F+/pgfUzlwGn1v/AOMSGkBJMgGQOd++KPwmvYiN+Y7emHwxilda5JhLSZMkXEiL2ub9sCqgk6QACb3Fzt2xdoVD8FpuZA2vH3641rf01D/iBgEyOWGlOZevKsR8IGq8MqaipAEX36jv6fbHlTLDSJcaiZbeB/bt2ke+I8znajGS506gSP3frivmzD2LRub7g7b72PPB1YTTRXOOI/KFafiAoqpGpVMiZJvaQZsDtGAuYzOqozqNJY7evT/OIcxUNt4AjEaTIO198FLnpD10Im4G5hBKxplwYLLYODffYRuOx6Y1+K1V1mGMCzHpyk7zv74rVACJB6ADr3xf4dlQKb1WB8qsJHJthM+u2Ljc4nNhRxec1rcSVhp0KFEkALEGN7cxjepxT4lNabKfIsAj1Jv9cCWjlzxurnTAHO/6friOYcy3JXEuZfNHSASSAepgQDt0sftjWlndEEbAEATe8b89xioh3gkHl+/THr6pgjzC0Efu+KFjJ5awtSz5q03+ITIIgxt1+wj3xYWrBimPL7EnmJ672wCRGC6rhdvrP+MEa7vT8sAMQBMctIn6xjgcjeAepQcD5fKE0ZCwLchtH2+2PeLBQRDlVYXi5FgbfvrgdSzEaQeZBjYc/wDWNg5qKoawG3+R+X0wJvSA5RDA+QhWjmKiUi4j+kQVYzf+6YInlYduk4cfDWac0qi0vhvWqhVHwqgqFEgSHZYUMSBa5sRJthNrZHXSFPUw5kzuY/LAjw5xutw7MagDpJAqJcB1naQQesX+oxma+trK+ERjs01i0ueoP59d502r/DuvWYNrJYkSSJWOcabCLf7xDxv+HwUBFU1TtKKZB9Lxhn4N47yue/o0X+F5QdLrDdwDMRPc9zhtyYVdQFiT5rQe3eMZS3qDwtsZvlSwyJwrN/w2q0116XUdHWR6Hp64EplqtKrTUKAJAkXKnYeo2E3sMfQWersEq04LsBK9wR1Ji3XHDeKrUp5hviIymZA7ThgPxCCK4lrP8KqVIqLJFOJEFkvqL/LOmI1XABEmZEF48Fa6Ck0FFzNTX/TJYETptbc7/rgZwvM01oVGqioU1BCKJUGKq+VmDDzDyiLi4YfiZTX8PeJsqjOa1B6wAUIRBYQIIIJCxAERJB1eY45D0Mq4JyMR9zP8V8lTYo6V9S/NFM2MXF4NjbbGYpUP4nZDSJXNraNJpMxEWu15PeTjMMZ9sX4fYfz4TlT+I8kd6WZHoVP6jGZTM5bMMEpvVVibLVpyD7pqj1OKCeH7FhEdN7xzP3wx8G8P00GoHzFRFQXIJG4m32xlvXSg2m4moub2/CQZnK1qDDWIB2O4Pv8A5w2eGOOiyOdQNoPToe3764Xc7VzlMFKkV6U31gExyPl0kEWvfASjVJqOUDppEqVJYTaQxIBG87n0wpZpeYMg/GGa1W7rDedaznC7fFVrEnV8uxNrae84S85wZiSxYlQL2A9O3I++Cvgzi1Rqfw3BYzEdR/nB7xBkvIDTpOoAEzyJ7g9+uK6e50bhaYPaGhA3nNqjGQIkreAJ2G8xffBDOuGoKIipJiIuCAfNymemLlesU+I/ynTCgGCAN7kRecB6WWatSkSJY2F4tcjr09Tjep1AxnM8pdpSGAAlLI0C3yzAa+8SYibYueLcwtQgKoAUAkD+6BJtt6T1wbyFKMtEBXVhFgGYd72IPK8db4W+I0ixYnre37+uH0fCe+LJYGu90AFl/CDueUna2I62Xk6Pxfblv2GC3w9N7Ko5gXPTG1SmCj6fKYvO553jvgqGaIvwciAMwaagopJBILtAmALATgfUItAtyn9cWczRgQBc/XFZ2gESTER+Z/XDCvNOsbTSiCbD1nBDK8V0goRqQ7ybnpO9h0xBwjKNVcoIuhuduok8rxiGtlSpOxAkEyOXT6YIpYDIkuEY8LSRcujqdBhh+Fjcjta5xrw8gVFmNJN5mI9sR5cGQZAjn+98YLsLC59sSMbGWI2IhPP8IUHUjr8MiReegv639xitlcyTUXVBABUkibQevTljei8BgxIYWXoD36Df64r/AMqRcEGQZA3WJN/YT74scZyINQccLHMJLk/i5Y1dRJpsAygfhJJBHICSeQxBxcFXBkFQIUzMwI9bbY0y1UjL1ADe0xvv99jitSps6QoLEE2AkwYnb0xUmQqkMSTsCfriS0K8EEmSFIU+x6+9+X2xYMh1AJIgFTfne/75YoVqZHlNiIB7WwU4blzUAgwadlnYgkkz6T98Ac5nW4UcUPZWqtUFgSG5ggjnyn2xFxLhiOCziSNoxHwwgN0vsem3+8FhmgyLtqvItYTaZ9D9cAYgiYzlq3ynSBPBWU08QpLEBpF56T17ffHbc5nytZRN9IUnqQN/tjmHAMuGztMgXQyOwm5tt/vDh4gzMVlHOROPJ9qti9cek9t2EebWS0d8vVFRJO4wq+PMvTelOkSOfMemDXhlpR/X9MUPENEGnUB2wbTPlYfUVhXInLcnxo08tmKZQP8AEpFNBg7EGm1/mKMPoTviHLVg4XQBJ8oG02BG28yFAAuRAG2KmeQrmABtDEesrONwRrIJiVkWt3npa/th3hBi2cbxkPhKoLOtTVz0ho9tNMj6HGY9ocJyQUas/SVouP5eq197MCAR0MYzBRV+ZgeZ7foZQzFQERSeIjTqGr2swvf87Y28FcWmq9OsVXbTy8xmQZO+2AuXzencxI2N/wDZHv03jA9wPiE3GqL/ANvv074XekEERlLSCDOo8TQeZSOUC0j3wtZiqEQAKovfqLydKiQPaIxvw/xLrASvIZRHxFupHLUBce2LmZ4jlgJLI9pgE/8A1QPvjK5VlZ4SuZsC6txxcWJUyuZakQUZrnrf7Ye+CccR10M5afm1XIPeTeP0wgUOJUTLsFCAeWmqOzva0M6qqjuB6HFTgwzOYqPUpolOki6i4LaRGwDEkE/QACTGOt0jOuTsRAM9Tnh9Y6eJ/D9VroVWnMxMg8/Uj17Wxb8H8KLFxp06V1CCQJIsN7zvGBXh/wAYiCrNqCmCRce4Fwbcvrhh4R4gyruURqjMbkmAFE972nn1xSu25e4V6TLv7PGeIb5gipw9kLAA8x1tHIncx1wuZiu1Os1NkJB2ZYK37gm4nbDpmM2AhquWddRVaaxc7KDedh79hgPSyGqXMqojTIJmxle43F9pw9o9faWw0xNd2PVUuR1itnOHMX03BPXueXbFXOUvhswAMTEi+03tvyw08UyTB9QJYHaRtPLFCuxkGJZecdgf1+2PQ1sGGZ5wXMrcJ8omCmCSYvO3tfEeZooTqddIEWFtR5z6j6YMeImVVmmpAbcxBJ7weuAmcY6ELXkH7HDCnBmxQ5cBunlNU4nBsoQkQSLc97bRGIM1n2hVH9vmPUlYM+0YiztInzcjefXHlfLmRAswEQecAX98McZxHFSvYyJM28AA/LtYe+NnqSB5RYYsPkvOQTYc+fT03GNqFWgLOr+VYGmILSZLdotjhnzliw6gSH4LODU0mB2tHSeW/PE3CsvVLIaakkmIixEXJ5QBjwcXaAAAqbEAcht73N974nzfGqrW1aQQB5QBIG1xfE5WUbmHbAlzi4jzBbk7oOYEXja5nvOCHBOGL5XD6biVaYO5NwJF5G2FelmKkkh2ub3M4t5POsDc33kne8mcdzBmL2Uvy+EGX/EeRLVKj0lGiZgbLsI77k++C/gvhLVFYsIChjJBi4F57QPYnA7KcX01dG68i1wZixn3HWww5Vc4jZVlWiEamI1q12DDmPY3PSMCZlzmJai2xKxWR6b/AEi/xLICiiODBbcDqTYzFwRB+mNMs0tbaRPb6/v0wZoU0r0ypJ1ASkrYhVvPQ6Rijlcs6VlKqFPvf7QeUHb7YRvsUDIg6M2d1usYPBnDWXMtVEGmQUa8hTq5QIndT07zjOKNqzEAz5j+eDNOqyZUhj52MmDza3QXCr054X+Go1SrbrbHkNRZzbmb02n0TsjT8qkTonhWjFFieeIOPMNLT0/TBjK0dFNU7ScJ/i/PBQRONDTpwqBA3PxuzepnN+NMock73j7f6wFWrqqDXI/D5ZmGUoRIB5GbiLHrizxglmLE/h/M3+wH0OKOUdviCDHIEX/FqEDaNQmMaCRRhmTrVbn+f+8ZgwnCKhEr8IA8nqIGHYhmBEdCJxmL4MpxLAjVX1CxPQQdtre4YW6HEWYzOoQCJ9L784+XcXOG7hfh1pYaXItqcfLZYMmGFpFhe4EScb8VyGh/h/MaS6QFmAQPMAJMaTNg0emwtwQfM8hF7hTVXZUC+W0qw0/MCbAmbxMjqJ3jDivCkdADpF70mLwTsJJMGCflmO3PATJ1gnmILCSCCN5EXKkG0z7exKf+pNGkHUsAixZgbWU6ZI5QRMn8XIRWXDQfxvKaKgqQpKmQpBZOw0kwAIsI+sWoZrxBUzRFDMVxRpIYKqpUQOQVBc9jbBXP1hFwSw37HkCCP3OAX8oKrOKjikP7iC17xIBudVpAtOKcOTvCK+IWq8d4fRo1EoLdR5fKZcwYLGJsSdyOw2xb/hf4hUMcrXp/Ep1wFGkDUrTA35XMmcBOFfw+qVDRLVAq1GAeBOgSJ53O/wBu8du4T/Djh+XC6Kbs4WNRqNPrAIHtEb2xeqgJuIO/U8Y4W+Er53+HtBg/zi3lhjIIkhoG/pBGFrJZt6DnK5lpdSBTYiBUQ2LSwuQdQPO3e/S8vR+EuhTZRzJ/Un6YB+IvCKZyWqjWY8s/hIBgrbvz6YJfpFtX0PrE1uPhbcQESnw9YvqMCYiN+VxY4i4lwoGmtZAQxIXTuI6/bvtirXarlaiUmQVaAgiQSVMRBk3E7Xt1xlPxWtN0ouHJXyqttMHYFhZmA5yOh64RNt+n2IyB6QD9kV6jdSMmBuN8BdlJUSqi9tv9zOE3OZB0TSbxO/tP3/LHYeH8VzAY68qyppkOdJD+WYkEiJNoJ2PsA4+aTLraiys5F7EXmbekC8Ye0+uD9ZlWaWzSdNwJy2plj8MwNreskTHuN8bU9IptCltAgEjmQSY3vfHSc/lKVXLMlFAjJGrqN9RnnywhZukabCx0gQoHKedueNZbAPOdTq+b3TAOcci1wWubR6AdsVY8onuf37/lhh4xw/TTSoxklTp269O19+eF9WgiVnnB27Ysx3mnRYHXInizEe+Nqd+Uj7jEi0iVEAQB1v3tuYjl1xf4Xw5jeOQYX74oXx1lnsVQSZTpoCQFF+hO9sWuH5FmqFWFgpv0MWI98MmU8OwgqVCF8wENAJBIuAd7R698EeH8KpGsBrAUNNp9pBExe/fAXuAiL6vOVSLGU4ePhw0ODA8t4MR+d8N/CMhNJk8zOsG3IAGSRueVsWMjw6nLlWVW1jSYJAZR5jFrEnBvw34drCqVfRpYfNFxJM35g9e+ELdYqe+cmlt1Lb9OsreDeHAkIdzYiAQQbGJ2B1Rvadhg9neGUqTN8Zj/AEyAkHlbczew2AnriLNlaFSKY8iEghd7c7DrilWomq03cm+piQI/M4w7tTZZkCeo0fY6V4ZjKnF+ItXaE+Wd+Xc+v5YY/C/CVXzkbCx54hyXCVWNQEdBtg02dRBuABywOnTnO81brlVOBJZzmbCKWO5FvTHI/F3EtbnoDc/ng/4p8SC4Bxy7imeetUjZFPXcwTftY/TGtWky3b0mZt9fO52BB2PMRbcC15nriNEZTCjzEgggXJgm0358+kwMRUVZhOoXbnbnzNoET9MFctnEpgubkGFErq5zMgjSZAkd7XGGMeUET5w7X4jUn/i1BYWDtHyja+2MxDTragDSaoE/CHoozR1ZlYAk7yBzx7gmIvGbIir8PSy2Q7BhNMiCDp5GGbSSCRLQbCAleg1Oo4edJP8AZAHmm3Xy2vfYySL2stk23Rmpk3bS7iSZufNNz9yNsOHDeA5vR8SnUBEfLW2Y/wDKyrrX1YPIFhzxYYbaQQViZwjhtSsy6QBeQQJJkchN1JE3N+fa3/6R8BprBgQCYsDfYDT8s9zN+uDVTi9Kk6oW/lqiiJDKac7/ADQU3Ox0He2JOK5bNZhr6ag07g6TzuF0iTt9O2JKgDMrxEnEX6fDnPxqqUdQkyQNNME3UAkEiJI2NiJExDj4P8FU1GuumpgdSFhBE9V/CbA8zffkC+XZclQp0zTI0g/Mw+a7NJEwd8eZXxflqjAMShNgRBAJ7iRuOdscoUecG5sI2EIjw5SD6wOcwbieuDSIALCPTGlCtMTF9iNj/j93xrm+IUqYJd1UASZIxYwQ3k60+2Nakc8Kub/iDlac/OekAX++IafjajWUAakYkASBA7zt9cQpBOMy5RsdIa45SpfCdmhTvIF8cC4/VSrUX4CxBks97XtDW3PtFsN3iam9Qu71S6EgJTDEpsTIFp02ve57RhebIIrIDBJlttobSI5M0q1trg98B1DcIJ9I3pa8kDPWW+BeJM3TUIWY0lPmBJJC9RJJgQbdz2A6Dk6a1AGp6NWglha87GIPa/XCrSpUm20GRDC+qeYM9xsemLfC+I0vjgVaSsEkghmlR+KRJJ5fbHnHs47Q1Yx6/wCpo3UA1lW3MZcxwunRBLoAYOsxaI7deeEXiOQyzOCK6KHkgHeegBA5kfXBrMLkMw3zVUkkgstQrewiY0/W2J6PhUVNVPXRqK48jFiTMx0mYH2w+msdDhiR7xMC3sqvqF+UQeNeHg/m1FgALgERFuY7z74XM1wpNpYctv8AX646vW8I1KKkFA0tePmBsJUgbGxv6bYG5nwjXDmaMqdpYKdoMiRA/wAemH69a2cMYkaLK8CvOJz/ACfDAqggFo/EpMTyMHDVmnFLL0aa04Zp1GPNokWFpurTHODGGyhRbJo4qZU/CqRLATB0jeJjp7Y3y2TXNO1RlBgSJ9D+kYvZrUVcg5lf0ttjd6IzhpG5DCAuokWBPlgahtyPI9sXOG0FDCxVySCSO/InYW52673d6XhSmI+KaaXkqWBnqRuZM7ffE9TK5KiTqcMBfSbL0MzvP3xl264Y6zQo7OJbpAn8smR11m/CCX2ljBIG14J6/lgh/DfilfP/AB6xp000kaIJJJhgQST0g++IuN8Vp1gy00aqDAY2VRax8xE3OELKcWzHC8y1TKwySBUT8IBNiYMQJibQed8D0gLMeaNz0m6auXUOWOk6WfDVehnkzlQq6XBUkyCwjlaO/wDnGnF+N5ek7XAZRGmdrYur4zStS1FqamPMA2r6CBjkvjviVKpUOggHmRue8DDvKB7o6SgtbxHrLfiTxzUkhWgcgP1wrN4izTfiMepwNUz36z+fpjesYMLywcKF2lNzvJ8zmqjCSTPqca8HyyV2NOo1UCDp+HT1ktYAEahaOc8tr41yo1GDy7gcxzJ7nYfS5Brh/C2Gqp8E1SN2csqoRYaRYFgIs2rkSANyoIGw+QhLJ+EKjhTRzGUdBBJapoMbmVI1gTq5+mD1LwB8ddRzuW1xpnTIGxHnUre87c+eJMl4L/m6aZhawaQAVRdOkKCvlEnWVKgwTPNfwrg/wrwrWpkVVqK4BJWHMqZhQ0op06ZUqxMamjTNjBPZFmsPrBH/AODTGIzykQAP/wAuTYCBcVY5YzBut4dzTGVQKOQWuyAf9qeUe2Mx3D7JXmN/9faD8tmsrRhlX4jydJuygTE2Am9gO1ji5mOPGtILs5AuqgqkcoPXl0wt5Awn9ZR8NpWmJ+dp0ix/Cpi47DmMWuLcO+DSBOrVUWbyLHkAYt33Pbcj3Ah9syrQNJ3JbcSI2gjdTG5uL7WNutLjPHUy6xlZpssyFI0SBLFkMqQTzA1GbG+Cw4VSotpUk2iSBIP44iZ7emFLi1FHmmgmTLMIkiZA+sfucUJKmEChhvDPDf4lKwAzdIgkA/FpSeZFxIdR6M2+2Dletls8gajmA7xYN808tTCHH/erADHPhw5AJdTqjcbgbAi/p9sBa2SKsGpMQRcMJkb3kbdsW5gPiEryiPAZ0I+J+IZICkxKqW3YahH/ACtMT6YXsxxerUUu1QBrkkG1ha87kzaOhk3AveGOM55mKsyVaSD+oau4GwEj5mY9Q03JwUXNZJwadaglFt9iKY7goQirb8eg7WvijMp7qtv6SyIV7zLt6jpIeE5QfCV6wJdhOkyI9ec9rYnXh4qAlQ6gGJUwD9QbY8zeSzIP9JkqITZpkDl+InbqDgHX4+Uco1Uhueqi4B+vm+oGMuyvUhzjaa1R05QZIMNjL5ikrmk4YkaSG0gwY2Mjb1nscLuarVWHw/5ZlOz1HY6WUGwEgBLwdz2xbp8fJmXgdSgA+9QHFQVzUkw9RRsyIxX2AHm5849RYlre8DDwbVafOVlvIZl1ET5AI1EkbaQCCbnb9MScPzYNcBiAzKRq2JU39SOQA7b4g4f8zF1dFkw9QgNEQAAQDA2274kbN0gSVEn+6SSed2J2k7GfQYHlUbOMmFCl1wNhJxm0+IQhqgI0kt8ptEA7GDFrT1wZyXiWnSZXYH4myKg1QdzAiJ9rT2wCTS3mPmg2HT/frOPBlqzEmNIIgcjHruBgVjKx73SSNPlY55jxzV2Y9VPmkkjkIEkxvAt1wMocYCgMU1PezPaJMmeQgGf2cKlR3Z9C6RAI8ogDcnvFyTM857ecFpUq5PxqlSmjtpQgqBp5l/xEbGxjtG9l0gsOxg3KUruMxip54Zq1NkUbD4RKMIkXYQTMHmQQOmDfB+KvTQ0mYnRABhVJsdRJHMnl0+uOb8LzISu6ZeWQzc2gAiGNrMQDYdYnnhkbMCktSrVN12AMMxMaReY5crAfUep0/CeWDsenrORlsXiI6Q3m+M19RVAKZ/u3PK08z+X1ihxXM1DSL1nBAglqgJK8gQBuTPS0264Vm8RZhiHRQqAQANySZkz5mHqem8Yh4rxyvmSEnQhAhABFrzIEn3+2CVaFlI8vvJOprAwBkxg4eaVRGZcw2gVAkNYkkKBC9CTvYCMV/Emey2WoVaFFviV6gKMZmBIm4tPbC4vD4Gkljq3AkSSeY0xzxvn8gLM1WQOqx9T+/TDg06BsxY6liuIOp5kooVATAvA3JJJP3j0xTqhrk2nFjL0XqPFJSx6CTghU4fWYHTSLALJZRq0g2m2wk4azviAwOsDGqQCJif02nF/gtD4kyNQmAAxXdWvJEEDSTEz5djtiClw4smog9SbaQtjOoEgfNJBFgAROrykuD5cCoysNE/LpLQdJ/qDUTAYabf8APo5YIFgGsPlCPDqBpuTSYCohDJ5QZixvH9rEMYIJjeBh38IstWsyM2lKpZhGizwdWoCmAANLAso0ye/mK0OFU+KZalmDbM0wVfSsa9DEFSDHzFJDcjI2kAtT4FSprTzOUXyMq6qSx5lAlWpMSPOrEEAmCNQsYggSLtZn3wbW4NWydU1URDTdpciwYwoIe9mbzEE8yLzAw1ZCoalNa1K6Os6XsR7xt6/6xco1S6aZB1L5Wjccwy8mU2I7cthU8On4dFabJo0EoJadiRAPvYNci4nBVODAMcj2y2lS16bz6H9LYzFh6TEzqj2/1jzBOIQWTOeeFOA1ndzWpBUBIG43mQga6yIBM7Ejf5b/AB3PK1aWLaKSjUQtpAmBFiSxibc/7b61/EVeqmnKoKSKId2adIFjcHfnN+vfALLZUUiHJ85HzEm8ydQAsfU37b4WJwMCOqpJy0r1qbREHWbkdeliIgb8t+uIGyy6flVnbmP9b7/ucW/htqlWtcHaPf8A1v7Xr1lZRP4jfoDt++uAMIwDKOcyaU0grqMRpBuLetoH/jAOnkRJgkiL9h+9sGkcE/1DqG5AFwO3L69MW6PDVZtbhxRG6MBNQKfMBrICptNQkDvyAHYKMmHRSTgSilNcrQAHzVQtVjyAghFI7Ak9y+LPCuHyYYkM17DaY33gm3PE+YrUCfiV3V3ZtUI3lXcCahsbf2BhtjTOZlmV0pUjRqGdbPU8oVhZpcLAIsbER0O2cyu+c7E+c0Q6pgDfH3gbj2Yp0EDZSRULXdGhWjfyiVe8ASDudowaynEKhQfzlKlUVrDQQri0wFe3rDJE49o8BVCjuQzWgmNKgea03IFze5LTtfEPiniBylPUADUrStGCDpVY1OIHlIJWAZ8xnYRg1WpZSKqzn3wFmnRs2vt7tpNS4HkKlV0phRXXem5OpSQGEBpsZHmCuB+YjjFDMUml8lVYf3rWNRbf9FMaB2IXCOv4iwJYmSzHc7zPUnBfI+L85TgLXZlXYVAH/wDiYFgOwONA1Vv4hv8AnlmJrbcngO31+eJ6vG6YEmn5v+Yk/wDi/TEX/uB6jBVo0yTtqvf1thyTjfxcv8fOZalXCkgnYqNralqXNum/LFc5fg9dNbLWyzHYlW+2g1LSf7FwMaeg9Dn35hW1V4PeBHu3kFJ69IaQKbO6/gGlFXckndvW2AfEuKop0/E+KeYXyoD63n93w0cXymTrKtNM8lJVADI8BngCNRdkI67XJxRq/wAOH+alWo1ALydQBH0YR3xWrRt1YfL8+0tZr0GyH4n/ADBGQ4wKC6mRfMCIgztA3O3+cS5PhlVqSmq60aceVW+cryhANp/uItsDg/wbwZUooajaPilwFYhoRfMCVJX5idMHkNonFyrwBVl6lVQd2LmDPOZvEzc7iPTFLKrFJ5anfzl0urYZsce6A8vWSiCEQKDAB58hMiLmN+WKXjOqwSmsAqw1TPPY+sxP/d2wzpkaDgD46EHmihhv1DxyxDx3heSdfi1q1anRsgC020ggcppkiYJ3M3jaw6aHFgZ8fMf3l7tRWayEz8j/AGip4d4tSEI9FSALud5kfQdhh0yfDqDC1MgCPNvq68zzBwB4VR4WjTSes5BF2KqDfkG0flhooZmh8FqlOiRRpuFJqVYGtosAC0kgg7TA7YfNW/WZvN26GVOI8FQyabBVmVmI72N9UkjFarwfKNS0uHqPcyuroPwg3iLcrm+LGR47SrVCpyyA2s7jzc/7DIEbH6YKgFWZf5dNLE6lFTSDb/8AyGwabY4V/wDISC59DFbJZMu600/oIRJqFGIURbypckmFgxM8pw38OzGQyIR0q1qtQkKWNMqphh8oIAsesmLYmytUuWP8uq/3H4szMbDQJvBiREdsRcUydB0RK00FEhCxGlSY5glJNolgTAxZa8bgiVazOzZAjFV8EZHO1f5iLFQdCBQpYEliYF9QMFWnrYkyL8Qfw2K/Dq5Oq+mgp/pVHZm/uhHYkLIAABECSZPy4U8/kc/kAKuXzDtTVhIA2k2DAzYi0wRyw9+E/wCJeWzCBcxUFGsFvq+VuRgxE7ki0C+0xfIOxGIIqy7g5ESfDtarkOIAVlakrqvxabaNMsdI0kCCuplIANoM6ZC46fTyYoF6tAFkqeepQWIYkyalPo5BMjZuxuZ/Gfh1eIZb4Ws0nHmp1VJ8rQRy3VlJBjkxwJ8FtUp0xks1C16UhSLLUVYIen18pGpbQbwAwwRdtjBMc7iFqmU+Jor5doJhyI8tVYtM/K8QurpY223yVUMS4+SsAwB/vEhgY2aFA9RbbHr5aojTS3JLFf8A9NpPmO0o3obkmQZnA5c8AKukM6hzrpL/AMWkTLMyzBZS1xb8UqSIAtjEp1hill3AgM8crr+oxmKOV4mrICCjgj5pKz6gbHr3xmJnYMQjZkUWBpyQNphLx1ub98ecTFk/fLGYzAXji9JR4Uf6Z9/zxPxgxQy8WkPMc7mJ67D6YzGYo3hMuOonvg61PMMLFW8p5iw2PLADxGxOXpkkks7lp5lSoUnqQCY6ScZjMY4/7qa3/rSxw1QRVUiR8FrG4+SdvXFXgHmzEN5gqSs3gwsETse+MxmDWeBvdAp4h740VTcdzfvbnhV/il8uRP8A/U//AMyf5xmMwhoP3/nHNd+0PeImlRoNvxHAsY9xmN4TJMZq7H/0mnf/APd//bbG2RqEBACQPhC023xmMwDyPvMKPF8BCvAsshy9QlFJlrkDlrA+1sIjKNK2HP8ATGYzBlgGjFwfLocuCVUkVGgkD/8Ajo4IZEeRhynb3xmMxn6g7n4TW0oHAPjDFZBrythdiD3Hw3t6Yq+J70QDcfGFuX/CqcsZjMBT9xP6f5Mhv23/AKv7QHlKYGXkATqF4vscF8zVb4DiTGtTE2utSbew+gxmMxrGZE2zf/CU84F+e/8AofTDqlVp3PMb8hED2x5jMQnWc/SX6bkUhBIufzJ/MD6YD+I2JpaiTNr87kTfGYzBvKC85Y/hy5ZMyrElVr6VU3AUopIA2AJJJHc4TfElBRUqwq2dosLedse4zHW+ESKvEY/fwlqtpKSdIVoWbCHAEDbbBH+KqACk8DWiOyN+JT/Tup3BvuMe4zFk8Ign/cMa6DHSt91Bwo/xCGkLUXy1JI1izRExqF4xmMwZvDB1eOUFoKw1MqsxuSQCT6k749xmMxQdIz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AutoShape 10" descr="data:image/jpeg;base64,/9j/4AAQSkZJRgABAQAAAQABAAD/2wCEAAkGBxMTEhUUExQWFhUXGCIbGRcYGBwdHBweHhoaGxsgHR8bHCghHR0lGxgaIjEhJSkrLi4uGiAzODMsNygtLisBCgoKDg0OGxAQGzQmICQsLCwsNDcsNC0vLDAsLCwsLCwsLDQvLCwsLC8sLDAsLCwsLCwsLCwsLCwsLCwsLCwsLP/AABEIAMIBAwMBIgACEQEDEQH/xAAcAAACAgMBAQAAAAAAAAAAAAAFBgMEAAIHAQj/xABEEAACAQIEBAQEBAYABQIEBwABAhEDIQAEEjEFQVFhBiJxgRMykaFCscHwBxQjUtHhM2JygvEVFqKywsMXJENEU2Nz/8QAGwEAAgMBAQEAAAAAAAAAAAAAAwQBAgUABgf/xAA2EQACAgECAwUHAwQBBQAAAAABAgADEQQhEhMxBSIyQVFhcYGRobHwFDPBctHh8WIVNEJEUv/aAAwDAQACEQMRAD8AcEzYB03YRcsy02B73FNxvfcEd7brnVDEQZX8TQI5ga40sP8Au5Yq5bN1yWTTr0QtgN4sDrJiYtB5Yl4UwrM1LML8Ko3y6SyljGzaSDqFiJsR1jByYDEpZ2GYuoMzeZM+jTHXbENCirbtpvczIE9gBexxYz6fy5ZK6hyaVmIBB3FiLjmQYkHtfB3K8Gp1qdN6byV3BJKmYkHmPaYxSE4sRfOVp6oDBgOf7gkkRb/U0MzTpBoBbrOw2B59/wAj2wX41SqUywFDSuzEeZSBB25DnfmLRgM0sL6duUCYtcER+W2KlQZYMZNRywOxMdbdOvK04ytkhAAkjkBJ3mZvYzGwvf32y9EobzPbBLLnZhB+3tivCvpLcR9YFTLIJMQB7fcDfAvN55dYQICvPVdd43K2n0OHWvQVlvuQdjP0wq8Q4OxnzIB01En6RHTA3VcdIRGbMqcQyutU0RTGogNp8tlJMiw3K/U98TUeFui6A4LfMG0qVY2ldII36DmMAaHFRSihmR8SiHJEGHpnTGpSTBEC6Gx3EHe1muHNUCtlaiVUVh5pIItKzvG3MTbbfCDLw9Tj7R5G4ugzJU4vUqN8FgKYEEm4vO0Ezy9sYmTVqgrOxdKTfEI5EmRTW3LV5ovIRumI+I8NSvGuA4Gn4pMTGor6wnLnpA2xmaXQnwLBQqVVYEGRLUiGAnSQR15n2k2FqmYSy1AXKrecs1fEjEyAJnnj2jxB3YFzHKxO3SJvP0wBpUVDDzE/v7YN0KlIgTy2ufXGTjlnKTaKiwYaMdKqiJCwOSr/AOOXbAfO1wzBCARAkb33PbG2tCBLKRysQR74H/zoksSQDcxY8/8AGK0IXbOYK8itcYk9Qy5TzLBvDSOuxgT2sT1GCJqaSQxBG0TP22/PC98da7koJI+YsbSQBeNzYD2wRpcIQkBnJiIXYQPae++NytTiYVhGYUoODax7C35RginChU3sAOWw/U4HcIbVWdVpxTSBqvuZ3JPbbDVk8oQC6av+omI2mORw0lXrFns9IBp8LZiVpAEDcxHuZ/XEuUzJpjzxOr8IgexH54YaeadEuVddUFiNNo2mWlp5c5G2B/HsjTdFZQymCY/Pb/PTBm2G0Epyd5LS4mtigEjY7RH0MYtZjjjlGlh7QD6G0+4xzbP57RMbLu37P6Yk4RUr19JIApCRMkv28sWsRvha3VBVyYxXpS7YEOcQzlSsYjVfb/fWPzxTo8DFRgr3J3uIHWCB/rBinkAEhPL6C5J3JPXtjermUytPUYLEeUCxY/e3U7ct8Y51b2thJqDTpUmTLFN8tw+kQAA7jTa59STfa/8A4nC7X4jSksWaqx+WASIMQfm3kjcDnscUHyz5qoDVOmTZVEmJ9bXjDZwzwjRVQSzT2N569RjTp05HXczPsuAzF7M5iozGnpcDVbVp3X/pPXv0wS4fwJwQWAPP5rXE/LuD2nf7FqfCaNMgXkXmAT15jtizRYl1p6wVLXkcu0HDaVeZirWekqrwkm66Y9B19cZgLnOMs1RymZNNQ7KECqQNLFdyCZtJ7k4zFDqEBxiFFDkZjWmbVCtOp/UY2BIIckGysOsm3I2ImZFDj9FLiq00WsjkampsfMrJNylogH9MKOe49XczUanVBsCWUSLidIPM+wiLze5w/i9tAYreSpuskSCAdj3I5YNzAdjFxURvF6tX01mpLVlxpak41hmDHYo0MjhhY3vaL4ZfCviQ0FbVUWkxZtVOsSEdgoJ0tH9N+xF5iJE4l4hTpV6WmqmsrqCKu2pgROlpVXuLiOfXCrkvE1bKA0c1TWrSMCo1R9ZDbMAysAx2Ni0CJM7d0k4yMTpFPxZQr01NTSNXImRHeDH1PfEOYoUoKiAJLKBpEE3n5brGwJ9DhDp5gu2qhqV5lVJN1BsDqMFZ5mN/WZvEHEq2XY1TSAlQAiGV1T5rSQDyO8naJjE8e0jl4O0b6NKn5QapAmNgQJjmY+uCmVy2Wg/EcMogT8U7jkApn15XAxy/I+MXGp2oELzP4QbWaVjkDGJV8UmrdHURLERIMAmBFtRiBMcsVNgEtyifOPHiTSlZdIp0qSrIIAGrVcg7GYAt74oHMK1gZgXEyQBu3pfePXCj4q438eIY00i6xJFtlYn5RbdQdsKeWXzf8UqoFzE+1h335YozjO0IlZxOm8SyVDUdayrCx8pa243gEdCO0csXc74eHDNcOaiVBrTVEypOsEDy7OpEf2nqZ5xw3jr0wyPUYxLA/hIVSbyN9K8r4L8U49mMwqmqWBcALTJ+RTBNreZjG94Awrq2rNZHmekb0ldnNB8h1hOrnBT0sigglSBaZkCO9hgbxXLKtWqyAgsDS0zIA1pVPpBVR7t0xrQzRQLIYMRKyvmVREAg7Fpm8H1xcyGSdgrFSSfe8yxPuTjNNnJq4c7kzR4RZaHxsIIy1AjcYtoQP94asvwW3nAHqRiVuEJ/cv1H754Qa4GMi0CKi1lHpiepl6dVYRoJ3Wb/AL74PngaH8SfXFar4YU/iUehjHLcqnIM5nVhgxLq0K9IkimVSSZA8s+oxOufKxYnuLflhuTgVQfLmCPVp/PFDPcAzK3inUXqUFh1Md8adXaKecz7NICe60D5TjgpOatIL8SCCrs2ltjJCsPMIsTiYfxHziwGamACDB1HufxkGesc8Q5mgNqlAeoJj7HFU5WgN1Yehj/OG11ye2BPZ7eyHU8famVlV2JgFFbQvy3MsCWvFhpna+Dw8UNXUUaKhqhGqoAR/T5LqbZRAFlvJa2E2hlcub6AY6s1vuBgi3FdCaKIVBzCgAfbfA7e0NsIN5evs3fLHaMFLgx1F6rKSR8qqY9d7n988ChxlFWo5dko0vmKrLMf7QLfU4HcKz5DHXUcId9m94PPvI+liV4p/KEB6ZYfEIhgs03eDqQlouBJJufaMZ/DZa2X3j3coGBtnzg7OeMMyV/o01oU7RMFjzMseZHQW6nfE9KkK4FRi7VBEksTf/mBJBief2xX4pkdSg0SqAiSpBLAWiwNluPrOK3DeDZimSdRtc3HsQQJ/TGjW1SdNpnWVu2/WO/Bc3REFmpq3RhB6b7YN5vitKNUFuR0tAE9bD7gY5/l88zSCf8AlMHeesbyR8179MFeGcXRCQxm1tXlMg/KxG59vtu+lsRaqNFDP0+nTvFt+XbFsZuiIkhSSI8u/wCV++FWhxIN5wEDA3EiImLFj07ycH87laZprdAfmEzYjmvQGwjb8sF48wRTEAcX8K0a9Z6s/N1UcgBzM8se4vVM1RBIa7czC/42xmBnlwg48RY4TkKT3aoFk7Hne8xuIA79rnEuf4Yi1Cplmg2RfoQSojrcHA6uGVRpWX/sAOoc7iOYB+nqMX+GJXPnrU9IiAt4JBge4A957YTsfC5zGq04mxB6cRZUZY1KvysQC34hEtvuCJHIYVfEbNUq0gusGxPxdJlpsLAyI6sR2HN04pmEdvMthvYfv9bDFDI5JJdkZTovDWIHMyxi0X/KxwVLxw4zBtSQ2cQfSFZVH9QiI57EC23QbdJMb4s5njrKjiuqVAsaU0tJY2Nx5YiWIYiducYmzPEUVSoIO8sFEdPIf1+mEvM5kywUgLMgkz22+vPEq+84pkTfivGWralSitCg2mKFP5dSA+YwBqaWa8WBAMxOJeF6pUCZ5KBMfTEPCck9asEpeZju3Tr6C+Op8K4ZRydKbF4u0Xntgd94Ubw1NHFsIu/+1cxXUEoqiPxGCT3HbpjYeBqiLapTnci/6D05Ya6FXMVj/TSF5df1xYfIZujqdwgU2IYgDSbGdcD74zf1zE92OHT1L4j9ZzxODMtVKrgVB5gqgnzNGmGUidmnva+G/gnhWpUOtxJa57Xnc2HpfBLhn8rlUu1OrVktpDSq6idKlgGMAALYWgTFsVOJ+KS5gEraNErpMjoDHcFSJ2Pcg0+o1Zz0HrMzVdr6fSAou5l/LcAo0xFR1bSLwC7WkiwtH+MbVOKZWjI0s45CVH2UbW3nnhI4l4gZpUM/xIgAiLg2E7enbAunxysRpejB/uBEcxO/cY0Kuw6ethJMwru29ZYM1gD37H3x6zXjVhIoUKadyATz7YBcR/iDnUvrpkf2/DS84X3gtqbaLkNZulgdr4DcbypYIVA5m0SCBb7/AJ40F7O06jAQRarVXvYOOwzruQ8W1igLBZI20r+i9cWR4rcidKe6DlvyxyfJ+IqqMUZNRW1tomxHsZwRzXFK1SmWRRTXQRpN3De3aT64j/penP8A4wT6rXocFhg+eY2nx5mgTAQCdgoH6YsUfHr6v6iKR10j3uIOOecF4qkKjnzTEnf1PrH3xZq8WRtS04d5sNx79AMc/ZunZccMt+r1tdmMk/adHbxDw3MCKpFFwL6pA+sR7ke+N8rwKjWvRqJUBFilWm3pEE45R/PkB2+CRH4jAvJ/QffF3I1FIFQQrA/MANQ9x3xn2dhV9UYia1Xbl9S4cZEfOI+Ekpj5CW6mxPexvhSz+SVW8pJjcSLfuD9MNPCPGiqAmcfXSJ+c3emTaYCXUne9pMWFrniPw8WA0EaHk6gZDKVN1id536HGPfTbpnxZ09Z6HRdoJqVyOsRaGW8xYkKg/E0nlsFF2aTtaOfKS3Ba1AVBrDuNWqSFnVG8AQeVuwwLzqvrNEJYASwPyiSAD0JiYE78t8T0qCLErccySeW0TG3LBhYAu59wH8xkoXOwyfU/xDr1/il1y1OHBN2UAmeu8weTNE3g494dw+relWr09S8xLMBz1TFtudu+ByZupUOmmDAiTIHp0Cg/fBjNZ3LJSKtprVCCGEA0xbZiZNSCdlt7YhDax7gwPX8+wlbUrQd45PkB+feA6mQoJDGtUK1B5HCDQwmJA1his7Ei8WnBDJeHmrEtTzFKqehDqf8Auhifrhfer8WWnU39zG4jaZ7chy543d6ccmK7wTIPQbwee/sMOlXHRvtEsg+Ucsr4ezKFQRQUDmrMb9l0z9Ti9mMoQS1YlVUeZyQg39yoHqD2wg0s5UAlTptfzEH304hzOfd/IVDMLwxJgnbfmAcQeYduL6SAFG5EfP8A3VlV8qICo2PkE9/MjH6knrjMc9r16ysyhpANtNIMI5Q03tjMTyx+GRkQ1WaqlUFihZ7uG1ACIIAKnzSDMdF2jYofElR2Vq1LysY1Co3l+WDHw4iDyJO++BWdq3AYAmp5twQYBiRzAB26DClxDjmtilCHdg2wIuplSdREiNR6jBTSHGCJVbSm4M6S3H8vTuoUE8zpLXjk1OY6mI64kocRy9dW1NScFfNTkCBzDBee0Ex2xxTiZWq+uCCwkqLKCYAAEdpLCJmwHN98FcGWgkuCWqXb0AOn0Ek4S1OmrqUsDHNPa9rAEf3hyrSy0fCFKnTUboRq3M31zzviuKeTpm9FT6KI/wAYocczasSCpDi0hpt3tfGcB4S1ZgDIH/jCPGyrxFppNXWNsQiOI5RCWo0alN4gtTAgztqFpGDXB8g2bqB2JCLyJmYG7ch7Ys5jgWVydIGpTNRjfTP/AMxO2FfO+Mc15kpUKNKmwgQzlo/L/wAYMlV2p2Ube2Y+p7T02nyAe9Hri/FFoIUpeXkW2ZjtA6beuOZcbzFOqWLhGJN5AJ35k3xGczmdAR6q1FMnzIupewYeYi0CZsItiF2BT3tb6fnj0Wj0S0rjG88TrNW+os4i23s/naDaVPSZpPpUbjTI5yBt1j0xf0msZLMWjqe9o9T98Ton9F76ZiSeR6e/6YDVc0UBKnzfljSVMYggTaTjqNpK2YC9R6z98R1MwCLXI/L17f5xAtf5W0rLRaJn0n93xu9anqAAKySD/wApggD0mfpi6rGBXjylgMrMEDBSDALSe31viMVwAZiBuO+03tuD9MUmX5WpXJgAzzHzT6wTiZMtUp6/iJt5r8iCdMdR274KEluWvr8POWM7nEQ3EssKe/lEfafpiJuJ2g8iDy5yDilnqq6y1jrJI2vO3oQcRj4bAc2Mk8yJkD259rYtwwi0LwjIhXNpSLL5V1AwDYgxETi+1EqSukISARaLSJBj2+uAlElxTpKCX1QYNjcHl069sG+OVHXQzHzH5pi3SQTvE47g2Ji1qkMqZ9f8fCVGgyq3mDJPID/Wx6Y1ynClLHS7LTjUDMgC9oImxEYlq1FRKkXK6TpBtJ5i+3bvipTqu0+a4ubbfp+zgTLiSOPB4Tj86z3PVSSUhXWwXmZj1mTHPB/wz/EBslT/AJbMK9bLXgpHxKTEsSBqJDAkxBNuvLA3L0onVfXYLtcGTE/7xfzNH4VLWyySohGEsTNweZEXkdcLX6Zb0KuMiXq1vIYcP+50SjlMtmqAzGUYVqZuwI8ytAHmG4YR+t5nCvxtAraPxcu+FfwX42p5LMqxDpSdlFVQqxGkiZ+YwYtzueQB6Z4k4N8cLmKD0zSa6usNK3Nm2E3k8seP1uj/AE9ox4T9J7LQa02DD9Yh1eG1KdJqjEu0WpoTpnuRBaPYQOe+K3DP5moJ+CdRuuq1uY09Pb354KjNVKLkM408go8v1O5iJvi0vFGYhgoHeL/UXwQahlHTMfOnFh64lNuD5mog+JTegIMuwkG0HTH4unY4jq+HkpU3K+UlJmoxhIB1M12GoxbpN+z3T8S0WomnUOt0ghQNrRdiQFmbaoGAf/vDzQqinfYuhY79DJOL/qSRkDaAGm3IOxiV4eyNevVpqiVHp3LMqR5f+okaQbXJBucMPExQyyNop0Qx+YA6tO8R5iCRsQDz7YKcT47mDTkM0TaTA+9ifXCnk4d7stQAliBcSomDBgd5P+MMU3cwbbQF1JrPemorFvNqmeYpkj28u2MxeSgSJpAFDcQ9v2DbGYNwiB4jFPjubDLDVCeQUAwI5aes9b2wEy9YA2XTa/WP94ZOI0qGaf4gLUWPzaFDoT1jUpU9d8b1OA0mAnMUwf7vhsG+mq+I/UJjcw/6R87CQ+HsqlTMUla41At+g9MP9XNqtN9fWCJgjpH5YW+CcNWn/wAFdbz/AMaopWLcl/Ff09cOOU8PoYqZmoWjk1gP+lB+uMzV3ozAA5/PzrHKcUqS8XMrwh6za1DATsb27kjHRfCXDYIDppC+Zidj0j98sB894nTLrpy1Jnf+9wFUf9Iv9ThDzfF849T4hzVVCTMI303mffEUaK24hm2A8pl6ztqlMoI/eOeKUXcqtUFz+CL6YF4iRuL7GbY5/miZvA7bn3wUP9Wm1Qk6pkneZuTHK/tfA16bFoMR37X3x6iijlrieFsvFtpc7SD4pB6258vUYp062omNxfewuMXFZpM2WCDBHttPOPpgZxCroGlBAPzdZ6W5YaAhqlycDrL9fNKToM6FNo3JkmemBHFKqK0JLGx6/ludr4geuRB59O0XxElZlf0jcfT7HBl3jlOn4DkSOtn3BH/KZv199tsb1s+z6PiCVY7Cx3ie0n7jElPJl6jSpBNxMBTG8SLzvj3NZjUCggEkyBcrDHSFjsALYMFjPcyAB/iVSzKQygqpchT/AL9DginHXFqglBIPS4NhP6csQ06BdKVOnLl3uIPXeTsCDiXj2S01xRVoRRpBMR3226XwQAiVbgc8LD1+kzI5mkWRSNQIgao8s2MXJEkDr7YqVcynxiUAFztfaZkdxjUUfgFTUg9NJnSd/N15GMRZrL1aRbWGUNcNBAPOR1xBzLrWvFkHqPXrDb5qnTrA01ElZYfhkAm3SIPPELVlqoWJ/qHe+4JtA9QB2nvgPQpMIcqYnSbHpeOtjg1wajoaQysnzSI1LvYg3FuW2JBzA2VrWOIHcfx5TwIUN/MjC0c59diD+WClHLFAJAXVsp+aIH2AnfrjXiGXorpLMQp8wWLjnEdJvy5Yjy+dDVGMHSSbHkItfleBirKImzmxcj4/nrLNfMiykeYcxbnYddv1xLns18WDqnSIja46dRgfxLN01UgAkRc2senobDA3VpPJlb5bf79f2cLPmRXp+IBun5vLnEMnUKMw0EAixUl1/wCmCBHrjpn8KuPfGylTKEoatI6tIBBKk81KiCLSRI8wvyxzzL1wAPNuLIbzG8CAxMchP+W3+GeQU5o61VCAWHzXUaTsUA08jeR5euMjtGpbKWztNDQXtXYFI89oQ41kAjH40CLk7Ae5/PC/xOuqqfgtq5WIEe5/P/wWjxzx6lrlNLBQSBaGMEAG9lubwduVieRcRz+kaQgEkmNZKiex/wA4w9JpSwy3T7z176ohRjrNeI5whiJ1XsZsPQfrufti9lwK9L5z8ctCIVkMAk6AwMySIAIi++Fx63MiB2Nvzwb8PS7WZUkyCSbRvZZY7AQOvfGwFCjpEGctvmRZDP3ALsqkx5JE+hFx++WHOkUah5ZrsG0lmOpiCDEGA1mg3bnFuYih4TyxhXzq0W289NtGwYGdVhB+Yxg1lPA+cUE5SpRzlOB/waysBH2G3X/GIavO4kcwesq0kp0wE0RHLUed+TDrjMFF4NxICDlHJHOVxmKcB9sjmD1EXs3RBuFvzIG/ri3wrNEEBht2E/liJqp5nEU3kWOMZu8uDPRkb5nRuD09Rpd2JPsrRgNx/wCP8bTTBKkn2sbgG37OIOA8bIgNMAyCNweo+v54c806PT+IV845LNwRIMX6/nhKg8q3DTL7Sqdlys5bXzldbNInYcv3P2x5mnAAkHU3cdftscOXFMiHMi4A1HTvtt6/4wnZymdZJmd+/vO2PT0EeU8Rq/F3hJUzELGw/F+/pgfUzlwGn1v/AOMSGkBJMgGQOd++KPwmvYiN+Y7emHwxilda5JhLSZMkXEiL2ub9sCqgk6QACb3Fzt2xdoVD8FpuZA2vH3641rf01D/iBgEyOWGlOZevKsR8IGq8MqaipAEX36jv6fbHlTLDSJcaiZbeB/bt2ke+I8znajGS506gSP3frivmzD2LRub7g7b72PPB1YTTRXOOI/KFafiAoqpGpVMiZJvaQZsDtGAuYzOqozqNJY7evT/OIcxUNt4AjEaTIO198FLnpD10Im4G5hBKxplwYLLYODffYRuOx6Y1+K1V1mGMCzHpyk7zv74rVACJB6ADr3xf4dlQKb1WB8qsJHJthM+u2Ljc4nNhRxec1rcSVhp0KFEkALEGN7cxjepxT4lNabKfIsAj1Jv9cCWjlzxurnTAHO/6friOYcy3JXEuZfNHSASSAepgQDt0sftjWlndEEbAEATe8b89xioh3gkHl+/THr6pgjzC0Efu+KFjJ5awtSz5q03+ITIIgxt1+wj3xYWrBimPL7EnmJ672wCRGC6rhdvrP+MEa7vT8sAMQBMctIn6xjgcjeAepQcD5fKE0ZCwLchtH2+2PeLBQRDlVYXi5FgbfvrgdSzEaQeZBjYc/wDWNg5qKoawG3+R+X0wJvSA5RDA+QhWjmKiUi4j+kQVYzf+6YInlYduk4cfDWac0qi0vhvWqhVHwqgqFEgSHZYUMSBa5sRJthNrZHXSFPUw5kzuY/LAjw5xutw7MagDpJAqJcB1naQQesX+oxma+trK+ERjs01i0ueoP59d502r/DuvWYNrJYkSSJWOcabCLf7xDxv+HwUBFU1TtKKZB9Lxhn4N47yue/o0X+F5QdLrDdwDMRPc9zhtyYVdQFiT5rQe3eMZS3qDwtsZvlSwyJwrN/w2q0116XUdHWR6Hp64EplqtKrTUKAJAkXKnYeo2E3sMfQWersEq04LsBK9wR1Ji3XHDeKrUp5hviIymZA7ThgPxCCK4lrP8KqVIqLJFOJEFkvqL/LOmI1XABEmZEF48Fa6Ck0FFzNTX/TJYETptbc7/rgZwvM01oVGqioU1BCKJUGKq+VmDDzDyiLi4YfiZTX8PeJsqjOa1B6wAUIRBYQIIIJCxAERJB1eY45D0Mq4JyMR9zP8V8lTYo6V9S/NFM2MXF4NjbbGYpUP4nZDSJXNraNJpMxEWu15PeTjMMZ9sX4fYfz4TlT+I8kd6WZHoVP6jGZTM5bMMEpvVVibLVpyD7pqj1OKCeH7FhEdN7xzP3wx8G8P00GoHzFRFQXIJG4m32xlvXSg2m4moub2/CQZnK1qDDWIB2O4Pv8A5w2eGOOiyOdQNoPToe3764Xc7VzlMFKkV6U31gExyPl0kEWvfASjVJqOUDppEqVJYTaQxIBG87n0wpZpeYMg/GGa1W7rDedaznC7fFVrEnV8uxNrae84S85wZiSxYlQL2A9O3I++Cvgzi1Rqfw3BYzEdR/nB7xBkvIDTpOoAEzyJ7g9+uK6e50bhaYPaGhA3nNqjGQIkreAJ2G8xffBDOuGoKIipJiIuCAfNymemLlesU+I/ynTCgGCAN7kRecB6WWatSkSJY2F4tcjr09Tjep1AxnM8pdpSGAAlLI0C3yzAa+8SYibYueLcwtQgKoAUAkD+6BJtt6T1wbyFKMtEBXVhFgGYd72IPK8db4W+I0ixYnre37+uH0fCe+LJYGu90AFl/CDueUna2I62Xk6Pxfblv2GC3w9N7Ko5gXPTG1SmCj6fKYvO553jvgqGaIvwciAMwaagopJBILtAmALATgfUItAtyn9cWczRgQBc/XFZ2gESTER+Z/XDCvNOsbTSiCbD1nBDK8V0goRqQ7ybnpO9h0xBwjKNVcoIuhuduok8rxiGtlSpOxAkEyOXT6YIpYDIkuEY8LSRcujqdBhh+Fjcjta5xrw8gVFmNJN5mI9sR5cGQZAjn+98YLsLC59sSMbGWI2IhPP8IUHUjr8MiReegv639xitlcyTUXVBABUkibQevTljei8BgxIYWXoD36Df64r/AMqRcEGQZA3WJN/YT74scZyINQccLHMJLk/i5Y1dRJpsAygfhJJBHICSeQxBxcFXBkFQIUzMwI9bbY0y1UjL1ADe0xvv99jitSps6QoLEE2AkwYnb0xUmQqkMSTsCfriS0K8EEmSFIU+x6+9+X2xYMh1AJIgFTfne/75YoVqZHlNiIB7WwU4blzUAgwadlnYgkkz6T98Ac5nW4UcUPZWqtUFgSG5ggjnyn2xFxLhiOCziSNoxHwwgN0vsem3+8FhmgyLtqvItYTaZ9D9cAYgiYzlq3ynSBPBWU08QpLEBpF56T17ffHbc5nytZRN9IUnqQN/tjmHAMuGztMgXQyOwm5tt/vDh4gzMVlHOROPJ9qti9cek9t2EebWS0d8vVFRJO4wq+PMvTelOkSOfMemDXhlpR/X9MUPENEGnUB2wbTPlYfUVhXInLcnxo08tmKZQP8AEpFNBg7EGm1/mKMPoTviHLVg4XQBJ8oG02BG28yFAAuRAG2KmeQrmABtDEesrONwRrIJiVkWt3npa/th3hBi2cbxkPhKoLOtTVz0ho9tNMj6HGY9ocJyQUas/SVouP5eq197MCAR0MYzBRV+ZgeZ7foZQzFQERSeIjTqGr2swvf87Y28FcWmq9OsVXbTy8xmQZO+2AuXzencxI2N/wDZHv03jA9wPiE3GqL/ANvv074XekEERlLSCDOo8TQeZSOUC0j3wtZiqEQAKovfqLydKiQPaIxvw/xLrASvIZRHxFupHLUBce2LmZ4jlgJLI9pgE/8A1QPvjK5VlZ4SuZsC6txxcWJUyuZakQUZrnrf7Ye+CccR10M5afm1XIPeTeP0wgUOJUTLsFCAeWmqOzva0M6qqjuB6HFTgwzOYqPUpolOki6i4LaRGwDEkE/QACTGOt0jOuTsRAM9Tnh9Y6eJ/D9VroVWnMxMg8/Uj17Wxb8H8KLFxp06V1CCQJIsN7zvGBXh/wAYiCrNqCmCRce4Fwbcvrhh4R4gyruURqjMbkmAFE972nn1xSu25e4V6TLv7PGeIb5gipw9kLAA8x1tHIncx1wuZiu1Os1NkJB2ZYK37gm4nbDpmM2AhquWddRVaaxc7KDedh79hgPSyGqXMqojTIJmxle43F9pw9o9faWw0xNd2PVUuR1itnOHMX03BPXueXbFXOUvhswAMTEi+03tvyw08UyTB9QJYHaRtPLFCuxkGJZecdgf1+2PQ1sGGZ5wXMrcJ8omCmCSYvO3tfEeZooTqddIEWFtR5z6j6YMeImVVmmpAbcxBJ7weuAmcY6ELXkH7HDCnBmxQ5cBunlNU4nBsoQkQSLc97bRGIM1n2hVH9vmPUlYM+0YiztInzcjefXHlfLmRAswEQecAX98McZxHFSvYyJM28AA/LtYe+NnqSB5RYYsPkvOQTYc+fT03GNqFWgLOr+VYGmILSZLdotjhnzliw6gSH4LODU0mB2tHSeW/PE3CsvVLIaakkmIixEXJ5QBjwcXaAAAqbEAcht73N974nzfGqrW1aQQB5QBIG1xfE5WUbmHbAlzi4jzBbk7oOYEXja5nvOCHBOGL5XD6biVaYO5NwJF5G2FelmKkkh2ub3M4t5POsDc33kne8mcdzBmL2Uvy+EGX/EeRLVKj0lGiZgbLsI77k++C/gvhLVFYsIChjJBi4F57QPYnA7KcX01dG68i1wZixn3HWww5Vc4jZVlWiEamI1q12DDmPY3PSMCZlzmJai2xKxWR6b/AEi/xLICiiODBbcDqTYzFwRB+mNMs0tbaRPb6/v0wZoU0r0ypJ1ASkrYhVvPQ6Rijlcs6VlKqFPvf7QeUHb7YRvsUDIg6M2d1usYPBnDWXMtVEGmQUa8hTq5QIndT07zjOKNqzEAz5j+eDNOqyZUhj52MmDza3QXCr054X+Go1SrbrbHkNRZzbmb02n0TsjT8qkTonhWjFFieeIOPMNLT0/TBjK0dFNU7ScJ/i/PBQRONDTpwqBA3PxuzepnN+NMock73j7f6wFWrqqDXI/D5ZmGUoRIB5GbiLHrizxglmLE/h/M3+wH0OKOUdviCDHIEX/FqEDaNQmMaCRRhmTrVbn+f+8ZgwnCKhEr8IA8nqIGHYhmBEdCJxmL4MpxLAjVX1CxPQQdtre4YW6HEWYzOoQCJ9L784+XcXOG7hfh1pYaXItqcfLZYMmGFpFhe4EScb8VyGh/h/MaS6QFmAQPMAJMaTNg0emwtwQfM8hF7hTVXZUC+W0qw0/MCbAmbxMjqJ3jDivCkdADpF70mLwTsJJMGCflmO3PATJ1gnmILCSCCN5EXKkG0z7exKf+pNGkHUsAixZgbWU6ZI5QRMn8XIRWXDQfxvKaKgqQpKmQpBZOw0kwAIsI+sWoZrxBUzRFDMVxRpIYKqpUQOQVBc9jbBXP1hFwSw37HkCCP3OAX8oKrOKjikP7iC17xIBudVpAtOKcOTvCK+IWq8d4fRo1EoLdR5fKZcwYLGJsSdyOw2xb/hf4hUMcrXp/Ep1wFGkDUrTA35XMmcBOFfw+qVDRLVAq1GAeBOgSJ53O/wBu8du4T/Djh+XC6Kbs4WNRqNPrAIHtEb2xeqgJuIO/U8Y4W+Er53+HtBg/zi3lhjIIkhoG/pBGFrJZt6DnK5lpdSBTYiBUQ2LSwuQdQPO3e/S8vR+EuhTZRzJ/Un6YB+IvCKZyWqjWY8s/hIBgrbvz6YJfpFtX0PrE1uPhbcQESnw9YvqMCYiN+VxY4i4lwoGmtZAQxIXTuI6/bvtirXarlaiUmQVaAgiQSVMRBk3E7Xt1xlPxWtN0ouHJXyqttMHYFhZmA5yOh64RNt+n2IyB6QD9kV6jdSMmBuN8BdlJUSqi9tv9zOE3OZB0TSbxO/tP3/LHYeH8VzAY68qyppkOdJD+WYkEiJNoJ2PsA4+aTLraiys5F7EXmbekC8Ye0+uD9ZlWaWzSdNwJy2plj8MwNreskTHuN8bU9IptCltAgEjmQSY3vfHSc/lKVXLMlFAjJGrqN9RnnywhZukabCx0gQoHKedueNZbAPOdTq+b3TAOcci1wWubR6AdsVY8onuf37/lhh4xw/TTSoxklTp269O19+eF9WgiVnnB27Ysx3mnRYHXInizEe+Nqd+Uj7jEi0iVEAQB1v3tuYjl1xf4Xw5jeOQYX74oXx1lnsVQSZTpoCQFF+hO9sWuH5FmqFWFgpv0MWI98MmU8OwgqVCF8wENAJBIuAd7R698EeH8KpGsBrAUNNp9pBExe/fAXuAiL6vOVSLGU4ePhw0ODA8t4MR+d8N/CMhNJk8zOsG3IAGSRueVsWMjw6nLlWVW1jSYJAZR5jFrEnBvw34drCqVfRpYfNFxJM35g9e+ELdYqe+cmlt1Lb9OsreDeHAkIdzYiAQQbGJ2B1Rvadhg9neGUqTN8Zj/AEyAkHlbczew2AnriLNlaFSKY8iEghd7c7DrilWomq03cm+piQI/M4w7tTZZkCeo0fY6V4ZjKnF+ItXaE+Wd+Xc+v5YY/C/CVXzkbCx54hyXCVWNQEdBtg02dRBuABywOnTnO81brlVOBJZzmbCKWO5FvTHI/F3EtbnoDc/ng/4p8SC4Bxy7imeetUjZFPXcwTftY/TGtWky3b0mZt9fO52BB2PMRbcC15nriNEZTCjzEgggXJgm0358+kwMRUVZhOoXbnbnzNoET9MFctnEpgubkGFErq5zMgjSZAkd7XGGMeUET5w7X4jUn/i1BYWDtHyja+2MxDTragDSaoE/CHoozR1ZlYAk7yBzx7gmIvGbIir8PSy2Q7BhNMiCDp5GGbSSCRLQbCAleg1Oo4edJP8AZAHmm3Xy2vfYySL2stk23Rmpk3bS7iSZufNNz9yNsOHDeA5vR8SnUBEfLW2Y/wDKyrrX1YPIFhzxYYbaQQViZwjhtSsy6QBeQQJJkchN1JE3N+fa3/6R8BprBgQCYsDfYDT8s9zN+uDVTi9Kk6oW/lqiiJDKac7/ADQU3Ox0He2JOK5bNZhr6ag07g6TzuF0iTt9O2JKgDMrxEnEX6fDnPxqqUdQkyQNNME3UAkEiJI2NiJExDj4P8FU1GuumpgdSFhBE9V/CbA8zffkC+XZclQp0zTI0g/Mw+a7NJEwd8eZXxflqjAMShNgRBAJ7iRuOdscoUecG5sI2EIjw5SD6wOcwbieuDSIALCPTGlCtMTF9iNj/j93xrm+IUqYJd1UASZIxYwQ3k60+2Nakc8Kub/iDlac/OekAX++IafjajWUAakYkASBA7zt9cQpBOMy5RsdIa45SpfCdmhTvIF8cC4/VSrUX4CxBks97XtDW3PtFsN3iam9Qu71S6EgJTDEpsTIFp02ve57RhebIIrIDBJlttobSI5M0q1trg98B1DcIJ9I3pa8kDPWW+BeJM3TUIWY0lPmBJJC9RJJgQbdz2A6Dk6a1AGp6NWglha87GIPa/XCrSpUm20GRDC+qeYM9xsemLfC+I0vjgVaSsEkghmlR+KRJJ5fbHnHs47Q1Yx6/wCpo3UA1lW3MZcxwunRBLoAYOsxaI7deeEXiOQyzOCK6KHkgHeegBA5kfXBrMLkMw3zVUkkgstQrewiY0/W2J6PhUVNVPXRqK48jFiTMx0mYH2w+msdDhiR7xMC3sqvqF+UQeNeHg/m1FgALgERFuY7z74XM1wpNpYctv8AX646vW8I1KKkFA0tePmBsJUgbGxv6bYG5nwjXDmaMqdpYKdoMiRA/wAemH69a2cMYkaLK8CvOJz/ACfDAqggFo/EpMTyMHDVmnFLL0aa04Zp1GPNokWFpurTHODGGyhRbJo4qZU/CqRLATB0jeJjp7Y3y2TXNO1RlBgSJ9D+kYvZrUVcg5lf0ttjd6IzhpG5DCAuokWBPlgahtyPI9sXOG0FDCxVySCSO/InYW52673d6XhSmI+KaaXkqWBnqRuZM7ffE9TK5KiTqcMBfSbL0MzvP3xl264Y6zQo7OJbpAn8smR11m/CCX2ljBIG14J6/lgh/DfilfP/AB6xp000kaIJJJhgQST0g++IuN8Vp1gy00aqDAY2VRax8xE3OELKcWzHC8y1TKwySBUT8IBNiYMQJibQed8D0gLMeaNz0m6auXUOWOk6WfDVehnkzlQq6XBUkyCwjlaO/wDnGnF+N5ek7XAZRGmdrYur4zStS1FqamPMA2r6CBjkvjviVKpUOggHmRue8DDvKB7o6SgtbxHrLfiTxzUkhWgcgP1wrN4izTfiMepwNUz36z+fpjesYMLywcKF2lNzvJ8zmqjCSTPqca8HyyV2NOo1UCDp+HT1ktYAEahaOc8tr41yo1GDy7gcxzJ7nYfS5Brh/C2Gqp8E1SN2csqoRYaRYFgIs2rkSANyoIGw+QhLJ+EKjhTRzGUdBBJapoMbmVI1gTq5+mD1LwB8ddRzuW1xpnTIGxHnUre87c+eJMl4L/m6aZhawaQAVRdOkKCvlEnWVKgwTPNfwrg/wrwrWpkVVqK4BJWHMqZhQ0op06ZUqxMamjTNjBPZFmsPrBH/AODTGIzykQAP/wAuTYCBcVY5YzBut4dzTGVQKOQWuyAf9qeUe2Mx3D7JXmN/9faD8tmsrRhlX4jydJuygTE2Am9gO1ji5mOPGtILs5AuqgqkcoPXl0wt5Awn9ZR8NpWmJ+dp0ix/Cpi47DmMWuLcO+DSBOrVUWbyLHkAYt33Pbcj3Ah9syrQNJ3JbcSI2gjdTG5uL7WNutLjPHUy6xlZpssyFI0SBLFkMqQTzA1GbG+Cw4VSotpUk2iSBIP44iZ7emFLi1FHmmgmTLMIkiZA+sfucUJKmEChhvDPDf4lKwAzdIgkA/FpSeZFxIdR6M2+2Dletls8gajmA7xYN808tTCHH/erADHPhw5AJdTqjcbgbAi/p9sBa2SKsGpMQRcMJkb3kbdsW5gPiEryiPAZ0I+J+IZICkxKqW3YahH/ACtMT6YXsxxerUUu1QBrkkG1ha87kzaOhk3AveGOM55mKsyVaSD+oau4GwEj5mY9Q03JwUXNZJwadaglFt9iKY7goQirb8eg7WvijMp7qtv6SyIV7zLt6jpIeE5QfCV6wJdhOkyI9ec9rYnXh4qAlQ6gGJUwD9QbY8zeSzIP9JkqITZpkDl+InbqDgHX4+Uco1Uhueqi4B+vm+oGMuyvUhzjaa1R05QZIMNjL5ikrmk4YkaSG0gwY2Mjb1nscLuarVWHw/5ZlOz1HY6WUGwEgBLwdz2xbp8fJmXgdSgA+9QHFQVzUkw9RRsyIxX2AHm5849RYlre8DDwbVafOVlvIZl1ET5AI1EkbaQCCbnb9MScPzYNcBiAzKRq2JU39SOQA7b4g4f8zF1dFkw9QgNEQAAQDA2274kbN0gSVEn+6SSed2J2k7GfQYHlUbOMmFCl1wNhJxm0+IQhqgI0kt8ptEA7GDFrT1wZyXiWnSZXYH4myKg1QdzAiJ9rT2wCTS3mPmg2HT/frOPBlqzEmNIIgcjHruBgVjKx73SSNPlY55jxzV2Y9VPmkkjkIEkxvAt1wMocYCgMU1PezPaJMmeQgGf2cKlR3Z9C6RAI8ogDcnvFyTM857ecFpUq5PxqlSmjtpQgqBp5l/xEbGxjtG9l0gsOxg3KUruMxip54Zq1NkUbD4RKMIkXYQTMHmQQOmDfB+KvTQ0mYnRABhVJsdRJHMnl0+uOb8LzISu6ZeWQzc2gAiGNrMQDYdYnnhkbMCktSrVN12AMMxMaReY5crAfUep0/CeWDsenrORlsXiI6Q3m+M19RVAKZ/u3PK08z+X1ihxXM1DSL1nBAglqgJK8gQBuTPS0264Vm8RZhiHRQqAQANySZkz5mHqem8Yh4rxyvmSEnQhAhABFrzIEn3+2CVaFlI8vvJOprAwBkxg4eaVRGZcw2gVAkNYkkKBC9CTvYCMV/Emey2WoVaFFviV6gKMZmBIm4tPbC4vD4Gkljq3AkSSeY0xzxvn8gLM1WQOqx9T+/TDg06BsxY6liuIOp5kooVATAvA3JJJP3j0xTqhrk2nFjL0XqPFJSx6CTghU4fWYHTSLALJZRq0g2m2wk4azviAwOsDGqQCJif02nF/gtD4kyNQmAAxXdWvJEEDSTEz5djtiClw4smog9SbaQtjOoEgfNJBFgAROrykuD5cCoysNE/LpLQdJ/qDUTAYabf8APo5YIFgGsPlCPDqBpuTSYCohDJ5QZixvH9rEMYIJjeBh38IstWsyM2lKpZhGizwdWoCmAANLAso0ye/mK0OFU+KZalmDbM0wVfSsa9DEFSDHzFJDcjI2kAtT4FSprTzOUXyMq6qSx5lAlWpMSPOrEEAmCNQsYggSLtZn3wbW4NWydU1URDTdpciwYwoIe9mbzEE8yLzAw1ZCoalNa1K6Os6XsR7xt6/6xco1S6aZB1L5Wjccwy8mU2I7cthU8On4dFabJo0EoJadiRAPvYNci4nBVODAMcj2y2lS16bz6H9LYzFh6TEzqj2/1jzBOIQWTOeeFOA1ndzWpBUBIG43mQga6yIBM7Ejf5b/AB3PK1aWLaKSjUQtpAmBFiSxibc/7b61/EVeqmnKoKSKId2adIFjcHfnN+vfALLZUUiHJ85HzEm8ydQAsfU37b4WJwMCOqpJy0r1qbREHWbkdeliIgb8t+uIGyy6flVnbmP9b7/ucW/htqlWtcHaPf8A1v7Xr1lZRP4jfoDt++uAMIwDKOcyaU0grqMRpBuLetoH/jAOnkRJgkiL9h+9sGkcE/1DqG5AFwO3L69MW6PDVZtbhxRG6MBNQKfMBrICptNQkDvyAHYKMmHRSTgSilNcrQAHzVQtVjyAghFI7Ak9y+LPCuHyYYkM17DaY33gm3PE+YrUCfiV3V3ZtUI3lXcCahsbf2BhtjTOZlmV0pUjRqGdbPU8oVhZpcLAIsbER0O2cyu+c7E+c0Q6pgDfH3gbj2Yp0EDZSRULXdGhWjfyiVe8ASDudowaynEKhQfzlKlUVrDQQri0wFe3rDJE49o8BVCjuQzWgmNKgea03IFze5LTtfEPiniBylPUADUrStGCDpVY1OIHlIJWAZ8xnYRg1WpZSKqzn3wFmnRs2vt7tpNS4HkKlV0phRXXem5OpSQGEBpsZHmCuB+YjjFDMUml8lVYf3rWNRbf9FMaB2IXCOv4iwJYmSzHc7zPUnBfI+L85TgLXZlXYVAH/wDiYFgOwONA1Vv4hv8AnlmJrbcngO31+eJ6vG6YEmn5v+Yk/wDi/TEX/uB6jBVo0yTtqvf1thyTjfxcv8fOZalXCkgnYqNralqXNum/LFc5fg9dNbLWyzHYlW+2g1LSf7FwMaeg9Dn35hW1V4PeBHu3kFJ69IaQKbO6/gGlFXckndvW2AfEuKop0/E+KeYXyoD63n93w0cXymTrKtNM8lJVADI8BngCNRdkI67XJxRq/wAOH+alWo1ALydQBH0YR3xWrRt1YfL8+0tZr0GyH4n/ADBGQ4wKC6mRfMCIgztA3O3+cS5PhlVqSmq60aceVW+cryhANp/uItsDg/wbwZUooajaPilwFYhoRfMCVJX5idMHkNonFyrwBVl6lVQd2LmDPOZvEzc7iPTFLKrFJ5anfzl0urYZsce6A8vWSiCEQKDAB58hMiLmN+WKXjOqwSmsAqw1TPPY+sxP/d2wzpkaDgD46EHmihhv1DxyxDx3heSdfi1q1anRsgC020ggcppkiYJ3M3jaw6aHFgZ8fMf3l7tRWayEz8j/AGip4d4tSEI9FSALud5kfQdhh0yfDqDC1MgCPNvq68zzBwB4VR4WjTSes5BF2KqDfkG0flhooZmh8FqlOiRRpuFJqVYGtosAC0kgg7TA7YfNW/WZvN26GVOI8FQyabBVmVmI72N9UkjFarwfKNS0uHqPcyuroPwg3iLcrm+LGR47SrVCpyyA2s7jzc/7DIEbH6YKgFWZf5dNLE6lFTSDb/8AyGwabY4V/wDISC59DFbJZMu600/oIRJqFGIURbypckmFgxM8pw38OzGQyIR0q1qtQkKWNMqphh8oIAsesmLYmytUuWP8uq/3H4szMbDQJvBiREdsRcUydB0RK00FEhCxGlSY5glJNolgTAxZa8bgiVazOzZAjFV8EZHO1f5iLFQdCBQpYEliYF9QMFWnrYkyL8Qfw2K/Dq5Oq+mgp/pVHZm/uhHYkLIAABECSZPy4U8/kc/kAKuXzDtTVhIA2k2DAzYi0wRyw9+E/wCJeWzCBcxUFGsFvq+VuRgxE7ki0C+0xfIOxGIIqy7g5ESfDtarkOIAVlakrqvxabaNMsdI0kCCuplIANoM6ZC46fTyYoF6tAFkqeepQWIYkyalPo5BMjZuxuZ/Gfh1eIZb4Ws0nHmp1VJ8rQRy3VlJBjkxwJ8FtUp0xks1C16UhSLLUVYIen18pGpbQbwAwwRdtjBMc7iFqmU+Jor5doJhyI8tVYtM/K8QurpY223yVUMS4+SsAwB/vEhgY2aFA9RbbHr5aojTS3JLFf8A9NpPmO0o3obkmQZnA5c8AKukM6hzrpL/AMWkTLMyzBZS1xb8UqSIAtjEp1hill3AgM8crr+oxmKOV4mrICCjgj5pKz6gbHr3xmJnYMQjZkUWBpyQNphLx1ub98ecTFk/fLGYzAXji9JR4Uf6Z9/zxPxgxQy8WkPMc7mJ67D6YzGYo3hMuOonvg61PMMLFW8p5iw2PLADxGxOXpkkks7lp5lSoUnqQCY6ScZjMY4/7qa3/rSxw1QRVUiR8FrG4+SdvXFXgHmzEN5gqSs3gwsETse+MxmDWeBvdAp4h740VTcdzfvbnhV/il8uRP8A/U//AMyf5xmMwhoP3/nHNd+0PeImlRoNvxHAsY9xmN4TJMZq7H/0mnf/APd//bbG2RqEBACQPhC023xmMwDyPvMKPF8BCvAsshy9QlFJlrkDlrA+1sIjKNK2HP8ATGYzBlgGjFwfLocuCVUkVGgkD/8Ajo4IZEeRhynb3xmMxn6g7n4TW0oHAPjDFZBrythdiD3Hw3t6Yq+J70QDcfGFuX/CqcsZjMBT9xP6f5Mhv23/AKv7QHlKYGXkATqF4vscF8zVb4DiTGtTE2utSbew+gxmMxrGZE2zf/CU84F+e/8AofTDqlVp3PMb8hED2x5jMQnWc/SX6bkUhBIufzJ/MD6YD+I2JpaiTNr87kTfGYzBvKC85Y/hy5ZMyrElVr6VU3AUopIA2AJJJHc4TfElBRUqwq2dosLedse4zHW+ESKvEY/fwlqtpKSdIVoWbCHAEDbbBH+KqACk8DWiOyN+JT/Tup3BvuMe4zFk8Ign/cMa6DHSt91Bwo/xCGkLUXy1JI1izRExqF4xmMwZvDB1eOUFoKw1MqsxuSQCT6k749xmMxQdIz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AutoShape 12" descr="data:image/jpeg;base64,/9j/4AAQSkZJRgABAQAAAQABAAD/2wCEAAkGBxMTEhUUExQWFhUXGCIbGRcYGBwdHBweHhoaGxsgHR8bHCghHR0lGxgaIjEhJSkrLi4uGiAzODMsNygtLisBCgoKDg0OGxAQGzQmICQsLCwsNDcsNC0vLDAsLCwsLCwsLDQvLCwsLC8sLDAsLCwsLCwsLCwsLCwsLCwsLCwsLP/AABEIAMIBAwMBIgACEQEDEQH/xAAcAAACAgMBAQAAAAAAAAAAAAAFBgMEAAIHAQj/xABEEAACAQIEBAQEBAYABQIEBwABAhEDIQAEEjEFQVFhBiJxgRMykaFCscHwBxQjUtHhM2JygvEVFqKywsMXJENEU2Nz/8QAGwEAAgMBAQEAAAAAAAAAAAAAAwQBAgUABgf/xAA2EQACAgECAwUHAwQBBQAAAAABAgADEQQhEhMxBSIyQVFhcYGRobHwFDPBctHh8WIVNEJEUv/aAAwDAQACEQMRAD8AcEzYB03YRcsy02B73FNxvfcEd7brnVDEQZX8TQI5ga40sP8Au5Yq5bN1yWTTr0QtgN4sDrJiYtB5Yl4UwrM1LML8Ko3y6SyljGzaSDqFiJsR1jByYDEpZ2GYuoMzeZM+jTHXbENCirbtpvczIE9gBexxYz6fy5ZK6hyaVmIBB3FiLjmQYkHtfB3K8Gp1qdN6byV3BJKmYkHmPaYxSE4sRfOVp6oDBgOf7gkkRb/U0MzTpBoBbrOw2B59/wAj2wX41SqUywFDSuzEeZSBB25DnfmLRgM0sL6duUCYtcER+W2KlQZYMZNRywOxMdbdOvK04ytkhAAkjkBJ3mZvYzGwvf32y9EobzPbBLLnZhB+3tivCvpLcR9YFTLIJMQB7fcDfAvN55dYQICvPVdd43K2n0OHWvQVlvuQdjP0wq8Q4OxnzIB01En6RHTA3VcdIRGbMqcQyutU0RTGogNp8tlJMiw3K/U98TUeFui6A4LfMG0qVY2ldII36DmMAaHFRSihmR8SiHJEGHpnTGpSTBEC6Gx3EHe1muHNUCtlaiVUVh5pIItKzvG3MTbbfCDLw9Tj7R5G4ugzJU4vUqN8FgKYEEm4vO0Ezy9sYmTVqgrOxdKTfEI5EmRTW3LV5ovIRumI+I8NSvGuA4Gn4pMTGor6wnLnpA2xmaXQnwLBQqVVYEGRLUiGAnSQR15n2k2FqmYSy1AXKrecs1fEjEyAJnnj2jxB3YFzHKxO3SJvP0wBpUVDDzE/v7YN0KlIgTy2ufXGTjlnKTaKiwYaMdKqiJCwOSr/AOOXbAfO1wzBCARAkb33PbG2tCBLKRysQR74H/zoksSQDcxY8/8AGK0IXbOYK8itcYk9Qy5TzLBvDSOuxgT2sT1GCJqaSQxBG0TP22/PC98da7koJI+YsbSQBeNzYD2wRpcIQkBnJiIXYQPae++NytTiYVhGYUoODax7C35RginChU3sAOWw/U4HcIbVWdVpxTSBqvuZ3JPbbDVk8oQC6av+omI2mORw0lXrFns9IBp8LZiVpAEDcxHuZ/XEuUzJpjzxOr8IgexH54YaeadEuVddUFiNNo2mWlp5c5G2B/HsjTdFZQymCY/Pb/PTBm2G0Epyd5LS4mtigEjY7RH0MYtZjjjlGlh7QD6G0+4xzbP57RMbLu37P6Yk4RUr19JIApCRMkv28sWsRvha3VBVyYxXpS7YEOcQzlSsYjVfb/fWPzxTo8DFRgr3J3uIHWCB/rBinkAEhPL6C5J3JPXtjermUytPUYLEeUCxY/e3U7ct8Y51b2thJqDTpUmTLFN8tw+kQAA7jTa59STfa/8A4nC7X4jSksWaqx+WASIMQfm3kjcDnscUHyz5qoDVOmTZVEmJ9bXjDZwzwjRVQSzT2N569RjTp05HXczPsuAzF7M5iozGnpcDVbVp3X/pPXv0wS4fwJwQWAPP5rXE/LuD2nf7FqfCaNMgXkXmAT15jtizRYl1p6wVLXkcu0HDaVeZirWekqrwkm66Y9B19cZgLnOMs1RymZNNQ7KECqQNLFdyCZtJ7k4zFDqEBxiFFDkZjWmbVCtOp/UY2BIIckGysOsm3I2ImZFDj9FLiq00WsjkampsfMrJNylogH9MKOe49XczUanVBsCWUSLidIPM+wiLze5w/i9tAYreSpuskSCAdj3I5YNzAdjFxURvF6tX01mpLVlxpak41hmDHYo0MjhhY3vaL4ZfCviQ0FbVUWkxZtVOsSEdgoJ0tH9N+xF5iJE4l4hTpV6WmqmsrqCKu2pgROlpVXuLiOfXCrkvE1bKA0c1TWrSMCo1R9ZDbMAysAx2Ni0CJM7d0k4yMTpFPxZQr01NTSNXImRHeDH1PfEOYoUoKiAJLKBpEE3n5brGwJ9DhDp5gu2qhqV5lVJN1BsDqMFZ5mN/WZvEHEq2XY1TSAlQAiGV1T5rSQDyO8naJjE8e0jl4O0b6NKn5QapAmNgQJjmY+uCmVy2Wg/EcMogT8U7jkApn15XAxy/I+MXGp2oELzP4QbWaVjkDGJV8UmrdHURLERIMAmBFtRiBMcsVNgEtyifOPHiTSlZdIp0qSrIIAGrVcg7GYAt74oHMK1gZgXEyQBu3pfePXCj4q438eIY00i6xJFtlYn5RbdQdsKeWXzf8UqoFzE+1h335YozjO0IlZxOm8SyVDUdayrCx8pa243gEdCO0csXc74eHDNcOaiVBrTVEypOsEDy7OpEf2nqZ5xw3jr0wyPUYxLA/hIVSbyN9K8r4L8U49mMwqmqWBcALTJ+RTBNreZjG94Awrq2rNZHmekb0ldnNB8h1hOrnBT0sigglSBaZkCO9hgbxXLKtWqyAgsDS0zIA1pVPpBVR7t0xrQzRQLIYMRKyvmVREAg7Fpm8H1xcyGSdgrFSSfe8yxPuTjNNnJq4c7kzR4RZaHxsIIy1AjcYtoQP94asvwW3nAHqRiVuEJ/cv1H754Qa4GMi0CKi1lHpiepl6dVYRoJ3Wb/AL74PngaH8SfXFar4YU/iUehjHLcqnIM5nVhgxLq0K9IkimVSSZA8s+oxOufKxYnuLflhuTgVQfLmCPVp/PFDPcAzK3inUXqUFh1Md8adXaKecz7NICe60D5TjgpOatIL8SCCrs2ltjJCsPMIsTiYfxHziwGamACDB1HufxkGesc8Q5mgNqlAeoJj7HFU5WgN1Yehj/OG11ye2BPZ7eyHU8famVlV2JgFFbQvy3MsCWvFhpna+Dw8UNXUUaKhqhGqoAR/T5LqbZRAFlvJa2E2hlcub6AY6s1vuBgi3FdCaKIVBzCgAfbfA7e0NsIN5evs3fLHaMFLgx1F6rKSR8qqY9d7n988ChxlFWo5dko0vmKrLMf7QLfU4HcKz5DHXUcId9m94PPvI+liV4p/KEB6ZYfEIhgs03eDqQlouBJJufaMZ/DZa2X3j3coGBtnzg7OeMMyV/o01oU7RMFjzMseZHQW6nfE9KkK4FRi7VBEksTf/mBJBief2xX4pkdSg0SqAiSpBLAWiwNluPrOK3DeDZimSdRtc3HsQQJ/TGjW1SdNpnWVu2/WO/Bc3REFmpq3RhB6b7YN5vitKNUFuR0tAE9bD7gY5/l88zSCf8AlMHeesbyR8179MFeGcXRCQxm1tXlMg/KxG59vtu+lsRaqNFDP0+nTvFt+XbFsZuiIkhSSI8u/wCV++FWhxIN5wEDA3EiImLFj07ycH87laZprdAfmEzYjmvQGwjb8sF48wRTEAcX8K0a9Z6s/N1UcgBzM8se4vVM1RBIa7czC/42xmBnlwg48RY4TkKT3aoFk7Hne8xuIA79rnEuf4Yi1Cplmg2RfoQSojrcHA6uGVRpWX/sAOoc7iOYB+nqMX+GJXPnrU9IiAt4JBge4A957YTsfC5zGq04mxB6cRZUZY1KvysQC34hEtvuCJHIYVfEbNUq0gusGxPxdJlpsLAyI6sR2HN04pmEdvMthvYfv9bDFDI5JJdkZTovDWIHMyxi0X/KxwVLxw4zBtSQ2cQfSFZVH9QiI57EC23QbdJMb4s5njrKjiuqVAsaU0tJY2Nx5YiWIYiducYmzPEUVSoIO8sFEdPIf1+mEvM5kywUgLMgkz22+vPEq+84pkTfivGWralSitCg2mKFP5dSA+YwBqaWa8WBAMxOJeF6pUCZ5KBMfTEPCck9asEpeZju3Tr6C+Op8K4ZRydKbF4u0Xntgd94Ubw1NHFsIu/+1cxXUEoqiPxGCT3HbpjYeBqiLapTnci/6D05Ya6FXMVj/TSF5df1xYfIZujqdwgU2IYgDSbGdcD74zf1zE92OHT1L4j9ZzxODMtVKrgVB5gqgnzNGmGUidmnva+G/gnhWpUOtxJa57Xnc2HpfBLhn8rlUu1OrVktpDSq6idKlgGMAALYWgTFsVOJ+KS5gEraNErpMjoDHcFSJ2Pcg0+o1Zz0HrMzVdr6fSAou5l/LcAo0xFR1bSLwC7WkiwtH+MbVOKZWjI0s45CVH2UbW3nnhI4l4gZpUM/xIgAiLg2E7enbAunxysRpejB/uBEcxO/cY0Kuw6ethJMwru29ZYM1gD37H3x6zXjVhIoUKadyATz7YBcR/iDnUvrpkf2/DS84X3gtqbaLkNZulgdr4DcbypYIVA5m0SCBb7/AJ40F7O06jAQRarVXvYOOwzruQ8W1igLBZI20r+i9cWR4rcidKe6DlvyxyfJ+IqqMUZNRW1tomxHsZwRzXFK1SmWRRTXQRpN3De3aT64j/penP8A4wT6rXocFhg+eY2nx5mgTAQCdgoH6YsUfHr6v6iKR10j3uIOOecF4qkKjnzTEnf1PrH3xZq8WRtS04d5sNx79AMc/ZunZccMt+r1tdmMk/adHbxDw3MCKpFFwL6pA+sR7ke+N8rwKjWvRqJUBFilWm3pEE45R/PkB2+CRH4jAvJ/QffF3I1FIFQQrA/MANQ9x3xn2dhV9UYia1Xbl9S4cZEfOI+Ekpj5CW6mxPexvhSz+SVW8pJjcSLfuD9MNPCPGiqAmcfXSJ+c3emTaYCXUne9pMWFrniPw8WA0EaHk6gZDKVN1id536HGPfTbpnxZ09Z6HRdoJqVyOsRaGW8xYkKg/E0nlsFF2aTtaOfKS3Ba1AVBrDuNWqSFnVG8AQeVuwwLzqvrNEJYASwPyiSAD0JiYE78t8T0qCLErccySeW0TG3LBhYAu59wH8xkoXOwyfU/xDr1/il1y1OHBN2UAmeu8weTNE3g494dw+relWr09S8xLMBz1TFtudu+ByZupUOmmDAiTIHp0Cg/fBjNZ3LJSKtprVCCGEA0xbZiZNSCdlt7YhDax7gwPX8+wlbUrQd45PkB+feA6mQoJDGtUK1B5HCDQwmJA1his7Ei8WnBDJeHmrEtTzFKqehDqf8Auhifrhfer8WWnU39zG4jaZ7chy543d6ccmK7wTIPQbwee/sMOlXHRvtEsg+Ucsr4ezKFQRQUDmrMb9l0z9Ti9mMoQS1YlVUeZyQg39yoHqD2wg0s5UAlTptfzEH304hzOfd/IVDMLwxJgnbfmAcQeYduL6SAFG5EfP8A3VlV8qICo2PkE9/MjH6knrjMc9r16ysyhpANtNIMI5Q03tjMTyx+GRkQ1WaqlUFihZ7uG1ACIIAKnzSDMdF2jYofElR2Vq1LysY1Co3l+WDHw4iDyJO++BWdq3AYAmp5twQYBiRzAB26DClxDjmtilCHdg2wIuplSdREiNR6jBTSHGCJVbSm4M6S3H8vTuoUE8zpLXjk1OY6mI64kocRy9dW1NScFfNTkCBzDBee0Ex2xxTiZWq+uCCwkqLKCYAAEdpLCJmwHN98FcGWgkuCWqXb0AOn0Ek4S1OmrqUsDHNPa9rAEf3hyrSy0fCFKnTUboRq3M31zzviuKeTpm9FT6KI/wAYocczasSCpDi0hpt3tfGcB4S1ZgDIH/jCPGyrxFppNXWNsQiOI5RCWo0alN4gtTAgztqFpGDXB8g2bqB2JCLyJmYG7ch7Ys5jgWVydIGpTNRjfTP/AMxO2FfO+Mc15kpUKNKmwgQzlo/L/wAYMlV2p2Ube2Y+p7T02nyAe9Hri/FFoIUpeXkW2ZjtA6beuOZcbzFOqWLhGJN5AJ35k3xGczmdAR6q1FMnzIupewYeYi0CZsItiF2BT3tb6fnj0Wj0S0rjG88TrNW+os4i23s/naDaVPSZpPpUbjTI5yBt1j0xf0msZLMWjqe9o9T98Ton9F76ZiSeR6e/6YDVc0UBKnzfljSVMYggTaTjqNpK2YC9R6z98R1MwCLXI/L17f5xAtf5W0rLRaJn0n93xu9anqAAKySD/wApggD0mfpi6rGBXjylgMrMEDBSDALSe31viMVwAZiBuO+03tuD9MUmX5WpXJgAzzHzT6wTiZMtUp6/iJt5r8iCdMdR274KEluWvr8POWM7nEQ3EssKe/lEfafpiJuJ2g8iDy5yDilnqq6y1jrJI2vO3oQcRj4bAc2Mk8yJkD259rYtwwi0LwjIhXNpSLL5V1AwDYgxETi+1EqSukISARaLSJBj2+uAlElxTpKCX1QYNjcHl069sG+OVHXQzHzH5pi3SQTvE47g2Ji1qkMqZ9f8fCVGgyq3mDJPID/Wx6Y1ynClLHS7LTjUDMgC9oImxEYlq1FRKkXK6TpBtJ5i+3bvipTqu0+a4ubbfp+zgTLiSOPB4Tj86z3PVSSUhXWwXmZj1mTHPB/wz/EBslT/AJbMK9bLXgpHxKTEsSBqJDAkxBNuvLA3L0onVfXYLtcGTE/7xfzNH4VLWyySohGEsTNweZEXkdcLX6Zb0KuMiXq1vIYcP+50SjlMtmqAzGUYVqZuwI8ytAHmG4YR+t5nCvxtAraPxcu+FfwX42p5LMqxDpSdlFVQqxGkiZ+YwYtzueQB6Z4k4N8cLmKD0zSa6usNK3Nm2E3k8seP1uj/AE9ox4T9J7LQa02DD9Yh1eG1KdJqjEu0WpoTpnuRBaPYQOe+K3DP5moJ+CdRuuq1uY09Pb354KjNVKLkM408go8v1O5iJvi0vFGYhgoHeL/UXwQahlHTMfOnFh64lNuD5mog+JTegIMuwkG0HTH4unY4jq+HkpU3K+UlJmoxhIB1M12GoxbpN+z3T8S0WomnUOt0ghQNrRdiQFmbaoGAf/vDzQqinfYuhY79DJOL/qSRkDaAGm3IOxiV4eyNevVpqiVHp3LMqR5f+okaQbXJBucMPExQyyNop0Qx+YA6tO8R5iCRsQDz7YKcT47mDTkM0TaTA+9ifXCnk4d7stQAliBcSomDBgd5P+MMU3cwbbQF1JrPemorFvNqmeYpkj28u2MxeSgSJpAFDcQ9v2DbGYNwiB4jFPjubDLDVCeQUAwI5aes9b2wEy9YA2XTa/WP94ZOI0qGaf4gLUWPzaFDoT1jUpU9d8b1OA0mAnMUwf7vhsG+mq+I/UJjcw/6R87CQ+HsqlTMUla41At+g9MP9XNqtN9fWCJgjpH5YW+CcNWn/wAFdbz/AMaopWLcl/Ff09cOOU8PoYqZmoWjk1gP+lB+uMzV3ozAA5/PzrHKcUqS8XMrwh6za1DATsb27kjHRfCXDYIDppC+Zidj0j98sB894nTLrpy1Jnf+9wFUf9Iv9ThDzfF849T4hzVVCTMI303mffEUaK24hm2A8pl6ztqlMoI/eOeKUXcqtUFz+CL6YF4iRuL7GbY5/miZvA7bn3wUP9Wm1Qk6pkneZuTHK/tfA16bFoMR37X3x6iijlrieFsvFtpc7SD4pB6258vUYp062omNxfewuMXFZpM2WCDBHttPOPpgZxCroGlBAPzdZ6W5YaAhqlycDrL9fNKToM6FNo3JkmemBHFKqK0JLGx6/ludr4geuRB59O0XxElZlf0jcfT7HBl3jlOn4DkSOtn3BH/KZv199tsb1s+z6PiCVY7Cx3ie0n7jElPJl6jSpBNxMBTG8SLzvj3NZjUCggEkyBcrDHSFjsALYMFjPcyAB/iVSzKQygqpchT/AL9DginHXFqglBIPS4NhP6csQ06BdKVOnLl3uIPXeTsCDiXj2S01xRVoRRpBMR3226XwQAiVbgc8LD1+kzI5mkWRSNQIgao8s2MXJEkDr7YqVcynxiUAFztfaZkdxjUUfgFTUg9NJnSd/N15GMRZrL1aRbWGUNcNBAPOR1xBzLrWvFkHqPXrDb5qnTrA01ElZYfhkAm3SIPPELVlqoWJ/qHe+4JtA9QB2nvgPQpMIcqYnSbHpeOtjg1wajoaQysnzSI1LvYg3FuW2JBzA2VrWOIHcfx5TwIUN/MjC0c59diD+WClHLFAJAXVsp+aIH2AnfrjXiGXorpLMQp8wWLjnEdJvy5Yjy+dDVGMHSSbHkItfleBirKImzmxcj4/nrLNfMiykeYcxbnYddv1xLns18WDqnSIja46dRgfxLN01UgAkRc2senobDA3VpPJlb5bf79f2cLPmRXp+IBun5vLnEMnUKMw0EAixUl1/wCmCBHrjpn8KuPfGylTKEoatI6tIBBKk81KiCLSRI8wvyxzzL1wAPNuLIbzG8CAxMchP+W3+GeQU5o61VCAWHzXUaTsUA08jeR5euMjtGpbKWztNDQXtXYFI89oQ41kAjH40CLk7Ae5/PC/xOuqqfgtq5WIEe5/P/wWjxzx6lrlNLBQSBaGMEAG9lubwduVieRcRz+kaQgEkmNZKiex/wA4w9JpSwy3T7z176ohRjrNeI5whiJ1XsZsPQfrufti9lwK9L5z8ctCIVkMAk6AwMySIAIi++Fx63MiB2Nvzwb8PS7WZUkyCSbRvZZY7AQOvfGwFCjpEGctvmRZDP3ALsqkx5JE+hFx++WHOkUah5ZrsG0lmOpiCDEGA1mg3bnFuYih4TyxhXzq0W289NtGwYGdVhB+Yxg1lPA+cUE5SpRzlOB/waysBH2G3X/GIavO4kcwesq0kp0wE0RHLUed+TDrjMFF4NxICDlHJHOVxmKcB9sjmD1EXs3RBuFvzIG/ri3wrNEEBht2E/liJqp5nEU3kWOMZu8uDPRkb5nRuD09Rpd2JPsrRgNx/wCP8bTTBKkn2sbgG37OIOA8bIgNMAyCNweo+v54c806PT+IV845LNwRIMX6/nhKg8q3DTL7Sqdlys5bXzldbNInYcv3P2x5mnAAkHU3cdftscOXFMiHMi4A1HTvtt6/4wnZymdZJmd+/vO2PT0EeU8Rq/F3hJUzELGw/F+/pgfUzlwGn1v/AOMSGkBJMgGQOd++KPwmvYiN+Y7emHwxilda5JhLSZMkXEiL2ub9sCqgk6QACb3Fzt2xdoVD8FpuZA2vH3641rf01D/iBgEyOWGlOZevKsR8IGq8MqaipAEX36jv6fbHlTLDSJcaiZbeB/bt2ke+I8znajGS506gSP3frivmzD2LRub7g7b72PPB1YTTRXOOI/KFafiAoqpGpVMiZJvaQZsDtGAuYzOqozqNJY7evT/OIcxUNt4AjEaTIO198FLnpD10Im4G5hBKxplwYLLYODffYRuOx6Y1+K1V1mGMCzHpyk7zv74rVACJB6ADr3xf4dlQKb1WB8qsJHJthM+u2Ljc4nNhRxec1rcSVhp0KFEkALEGN7cxjepxT4lNabKfIsAj1Jv9cCWjlzxurnTAHO/6friOYcy3JXEuZfNHSASSAepgQDt0sftjWlndEEbAEATe8b89xioh3gkHl+/THr6pgjzC0Efu+KFjJ5awtSz5q03+ITIIgxt1+wj3xYWrBimPL7EnmJ672wCRGC6rhdvrP+MEa7vT8sAMQBMctIn6xjgcjeAepQcD5fKE0ZCwLchtH2+2PeLBQRDlVYXi5FgbfvrgdSzEaQeZBjYc/wDWNg5qKoawG3+R+X0wJvSA5RDA+QhWjmKiUi4j+kQVYzf+6YInlYduk4cfDWac0qi0vhvWqhVHwqgqFEgSHZYUMSBa5sRJthNrZHXSFPUw5kzuY/LAjw5xutw7MagDpJAqJcB1naQQesX+oxma+trK+ERjs01i0ueoP59d502r/DuvWYNrJYkSSJWOcabCLf7xDxv+HwUBFU1TtKKZB9Lxhn4N47yue/o0X+F5QdLrDdwDMRPc9zhtyYVdQFiT5rQe3eMZS3qDwtsZvlSwyJwrN/w2q0116XUdHWR6Hp64EplqtKrTUKAJAkXKnYeo2E3sMfQWersEq04LsBK9wR1Ji3XHDeKrUp5hviIymZA7ThgPxCCK4lrP8KqVIqLJFOJEFkvqL/LOmI1XABEmZEF48Fa6Ck0FFzNTX/TJYETptbc7/rgZwvM01oVGqioU1BCKJUGKq+VmDDzDyiLi4YfiZTX8PeJsqjOa1B6wAUIRBYQIIIJCxAERJB1eY45D0Mq4JyMR9zP8V8lTYo6V9S/NFM2MXF4NjbbGYpUP4nZDSJXNraNJpMxEWu15PeTjMMZ9sX4fYfz4TlT+I8kd6WZHoVP6jGZTM5bMMEpvVVibLVpyD7pqj1OKCeH7FhEdN7xzP3wx8G8P00GoHzFRFQXIJG4m32xlvXSg2m4moub2/CQZnK1qDDWIB2O4Pv8A5w2eGOOiyOdQNoPToe3764Xc7VzlMFKkV6U31gExyPl0kEWvfASjVJqOUDppEqVJYTaQxIBG87n0wpZpeYMg/GGa1W7rDedaznC7fFVrEnV8uxNrae84S85wZiSxYlQL2A9O3I++Cvgzi1Rqfw3BYzEdR/nB7xBkvIDTpOoAEzyJ7g9+uK6e50bhaYPaGhA3nNqjGQIkreAJ2G8xffBDOuGoKIipJiIuCAfNymemLlesU+I/ynTCgGCAN7kRecB6WWatSkSJY2F4tcjr09Tjep1AxnM8pdpSGAAlLI0C3yzAa+8SYibYueLcwtQgKoAUAkD+6BJtt6T1wbyFKMtEBXVhFgGYd72IPK8db4W+I0ixYnre37+uH0fCe+LJYGu90AFl/CDueUna2I62Xk6Pxfblv2GC3w9N7Ko5gXPTG1SmCj6fKYvO553jvgqGaIvwciAMwaagopJBILtAmALATgfUItAtyn9cWczRgQBc/XFZ2gESTER+Z/XDCvNOsbTSiCbD1nBDK8V0goRqQ7ybnpO9h0xBwjKNVcoIuhuduok8rxiGtlSpOxAkEyOXT6YIpYDIkuEY8LSRcujqdBhh+Fjcjta5xrw8gVFmNJN5mI9sR5cGQZAjn+98YLsLC59sSMbGWI2IhPP8IUHUjr8MiReegv639xitlcyTUXVBABUkibQevTljei8BgxIYWXoD36Df64r/AMqRcEGQZA3WJN/YT74scZyINQccLHMJLk/i5Y1dRJpsAygfhJJBHICSeQxBxcFXBkFQIUzMwI9bbY0y1UjL1ADe0xvv99jitSps6QoLEE2AkwYnb0xUmQqkMSTsCfriS0K8EEmSFIU+x6+9+X2xYMh1AJIgFTfne/75YoVqZHlNiIB7WwU4blzUAgwadlnYgkkz6T98Ac5nW4UcUPZWqtUFgSG5ggjnyn2xFxLhiOCziSNoxHwwgN0vsem3+8FhmgyLtqvItYTaZ9D9cAYgiYzlq3ynSBPBWU08QpLEBpF56T17ffHbc5nytZRN9IUnqQN/tjmHAMuGztMgXQyOwm5tt/vDh4gzMVlHOROPJ9qti9cek9t2EebWS0d8vVFRJO4wq+PMvTelOkSOfMemDXhlpR/X9MUPENEGnUB2wbTPlYfUVhXInLcnxo08tmKZQP8AEpFNBg7EGm1/mKMPoTviHLVg4XQBJ8oG02BG28yFAAuRAG2KmeQrmABtDEesrONwRrIJiVkWt3npa/th3hBi2cbxkPhKoLOtTVz0ho9tNMj6HGY9ocJyQUas/SVouP5eq197MCAR0MYzBRV+ZgeZ7foZQzFQERSeIjTqGr2swvf87Y28FcWmq9OsVXbTy8xmQZO+2AuXzencxI2N/wDZHv03jA9wPiE3GqL/ANvv074XekEERlLSCDOo8TQeZSOUC0j3wtZiqEQAKovfqLydKiQPaIxvw/xLrASvIZRHxFupHLUBce2LmZ4jlgJLI9pgE/8A1QPvjK5VlZ4SuZsC6txxcWJUyuZakQUZrnrf7Ye+CccR10M5afm1XIPeTeP0wgUOJUTLsFCAeWmqOzva0M6qqjuB6HFTgwzOYqPUpolOki6i4LaRGwDEkE/QACTGOt0jOuTsRAM9Tnh9Y6eJ/D9VroVWnMxMg8/Uj17Wxb8H8KLFxp06V1CCQJIsN7zvGBXh/wAYiCrNqCmCRce4Fwbcvrhh4R4gyruURqjMbkmAFE972nn1xSu25e4V6TLv7PGeIb5gipw9kLAA8x1tHIncx1wuZiu1Os1NkJB2ZYK37gm4nbDpmM2AhquWddRVaaxc7KDedh79hgPSyGqXMqojTIJmxle43F9pw9o9faWw0xNd2PVUuR1itnOHMX03BPXueXbFXOUvhswAMTEi+03tvyw08UyTB9QJYHaRtPLFCuxkGJZecdgf1+2PQ1sGGZ5wXMrcJ8omCmCSYvO3tfEeZooTqddIEWFtR5z6j6YMeImVVmmpAbcxBJ7weuAmcY6ELXkH7HDCnBmxQ5cBunlNU4nBsoQkQSLc97bRGIM1n2hVH9vmPUlYM+0YiztInzcjefXHlfLmRAswEQecAX98McZxHFSvYyJM28AA/LtYe+NnqSB5RYYsPkvOQTYc+fT03GNqFWgLOr+VYGmILSZLdotjhnzliw6gSH4LODU0mB2tHSeW/PE3CsvVLIaakkmIixEXJ5QBjwcXaAAAqbEAcht73N974nzfGqrW1aQQB5QBIG1xfE5WUbmHbAlzi4jzBbk7oOYEXja5nvOCHBOGL5XD6biVaYO5NwJF5G2FelmKkkh2ub3M4t5POsDc33kne8mcdzBmL2Uvy+EGX/EeRLVKj0lGiZgbLsI77k++C/gvhLVFYsIChjJBi4F57QPYnA7KcX01dG68i1wZixn3HWww5Vc4jZVlWiEamI1q12DDmPY3PSMCZlzmJai2xKxWR6b/AEi/xLICiiODBbcDqTYzFwRB+mNMs0tbaRPb6/v0wZoU0r0ypJ1ASkrYhVvPQ6Rijlcs6VlKqFPvf7QeUHb7YRvsUDIg6M2d1usYPBnDWXMtVEGmQUa8hTq5QIndT07zjOKNqzEAz5j+eDNOqyZUhj52MmDza3QXCr054X+Go1SrbrbHkNRZzbmb02n0TsjT8qkTonhWjFFieeIOPMNLT0/TBjK0dFNU7ScJ/i/PBQRONDTpwqBA3PxuzepnN+NMock73j7f6wFWrqqDXI/D5ZmGUoRIB5GbiLHrizxglmLE/h/M3+wH0OKOUdviCDHIEX/FqEDaNQmMaCRRhmTrVbn+f+8ZgwnCKhEr8IA8nqIGHYhmBEdCJxmL4MpxLAjVX1CxPQQdtre4YW6HEWYzOoQCJ9L784+XcXOG7hfh1pYaXItqcfLZYMmGFpFhe4EScb8VyGh/h/MaS6QFmAQPMAJMaTNg0emwtwQfM8hF7hTVXZUC+W0qw0/MCbAmbxMjqJ3jDivCkdADpF70mLwTsJJMGCflmO3PATJ1gnmILCSCCN5EXKkG0z7exKf+pNGkHUsAixZgbWU6ZI5QRMn8XIRWXDQfxvKaKgqQpKmQpBZOw0kwAIsI+sWoZrxBUzRFDMVxRpIYKqpUQOQVBc9jbBXP1hFwSw37HkCCP3OAX8oKrOKjikP7iC17xIBudVpAtOKcOTvCK+IWq8d4fRo1EoLdR5fKZcwYLGJsSdyOw2xb/hf4hUMcrXp/Ep1wFGkDUrTA35XMmcBOFfw+qVDRLVAq1GAeBOgSJ53O/wBu8du4T/Djh+XC6Kbs4WNRqNPrAIHtEb2xeqgJuIO/U8Y4W+Er53+HtBg/zi3lhjIIkhoG/pBGFrJZt6DnK5lpdSBTYiBUQ2LSwuQdQPO3e/S8vR+EuhTZRzJ/Un6YB+IvCKZyWqjWY8s/hIBgrbvz6YJfpFtX0PrE1uPhbcQESnw9YvqMCYiN+VxY4i4lwoGmtZAQxIXTuI6/bvtirXarlaiUmQVaAgiQSVMRBk3E7Xt1xlPxWtN0ouHJXyqttMHYFhZmA5yOh64RNt+n2IyB6QD9kV6jdSMmBuN8BdlJUSqi9tv9zOE3OZB0TSbxO/tP3/LHYeH8VzAY68qyppkOdJD+WYkEiJNoJ2PsA4+aTLraiys5F7EXmbekC8Ye0+uD9ZlWaWzSdNwJy2plj8MwNreskTHuN8bU9IptCltAgEjmQSY3vfHSc/lKVXLMlFAjJGrqN9RnnywhZukabCx0gQoHKedueNZbAPOdTq+b3TAOcci1wWubR6AdsVY8onuf37/lhh4xw/TTSoxklTp269O19+eF9WgiVnnB27Ysx3mnRYHXInizEe+Nqd+Uj7jEi0iVEAQB1v3tuYjl1xf4Xw5jeOQYX74oXx1lnsVQSZTpoCQFF+hO9sWuH5FmqFWFgpv0MWI98MmU8OwgqVCF8wENAJBIuAd7R698EeH8KpGsBrAUNNp9pBExe/fAXuAiL6vOVSLGU4ePhw0ODA8t4MR+d8N/CMhNJk8zOsG3IAGSRueVsWMjw6nLlWVW1jSYJAZR5jFrEnBvw34drCqVfRpYfNFxJM35g9e+ELdYqe+cmlt1Lb9OsreDeHAkIdzYiAQQbGJ2B1Rvadhg9neGUqTN8Zj/AEyAkHlbczew2AnriLNlaFSKY8iEghd7c7DrilWomq03cm+piQI/M4w7tTZZkCeo0fY6V4ZjKnF+ItXaE+Wd+Xc+v5YY/C/CVXzkbCx54hyXCVWNQEdBtg02dRBuABywOnTnO81brlVOBJZzmbCKWO5FvTHI/F3EtbnoDc/ng/4p8SC4Bxy7imeetUjZFPXcwTftY/TGtWky3b0mZt9fO52BB2PMRbcC15nriNEZTCjzEgggXJgm0358+kwMRUVZhOoXbnbnzNoET9MFctnEpgubkGFErq5zMgjSZAkd7XGGMeUET5w7X4jUn/i1BYWDtHyja+2MxDTragDSaoE/CHoozR1ZlYAk7yBzx7gmIvGbIir8PSy2Q7BhNMiCDp5GGbSSCRLQbCAleg1Oo4edJP8AZAHmm3Xy2vfYySL2stk23Rmpk3bS7iSZufNNz9yNsOHDeA5vR8SnUBEfLW2Y/wDKyrrX1YPIFhzxYYbaQQViZwjhtSsy6QBeQQJJkchN1JE3N+fa3/6R8BprBgQCYsDfYDT8s9zN+uDVTi9Kk6oW/lqiiJDKac7/ADQU3Ox0He2JOK5bNZhr6ag07g6TzuF0iTt9O2JKgDMrxEnEX6fDnPxqqUdQkyQNNME3UAkEiJI2NiJExDj4P8FU1GuumpgdSFhBE9V/CbA8zffkC+XZclQp0zTI0g/Mw+a7NJEwd8eZXxflqjAMShNgRBAJ7iRuOdscoUecG5sI2EIjw5SD6wOcwbieuDSIALCPTGlCtMTF9iNj/j93xrm+IUqYJd1UASZIxYwQ3k60+2Nakc8Kub/iDlac/OekAX++IafjajWUAakYkASBA7zt9cQpBOMy5RsdIa45SpfCdmhTvIF8cC4/VSrUX4CxBks97XtDW3PtFsN3iam9Qu71S6EgJTDEpsTIFp02ve57RhebIIrIDBJlttobSI5M0q1trg98B1DcIJ9I3pa8kDPWW+BeJM3TUIWY0lPmBJJC9RJJgQbdz2A6Dk6a1AGp6NWglha87GIPa/XCrSpUm20GRDC+qeYM9xsemLfC+I0vjgVaSsEkghmlR+KRJJ5fbHnHs47Q1Yx6/wCpo3UA1lW3MZcxwunRBLoAYOsxaI7deeEXiOQyzOCK6KHkgHeegBA5kfXBrMLkMw3zVUkkgstQrewiY0/W2J6PhUVNVPXRqK48jFiTMx0mYH2w+msdDhiR7xMC3sqvqF+UQeNeHg/m1FgALgERFuY7z74XM1wpNpYctv8AX646vW8I1KKkFA0tePmBsJUgbGxv6bYG5nwjXDmaMqdpYKdoMiRA/wAemH69a2cMYkaLK8CvOJz/ACfDAqggFo/EpMTyMHDVmnFLL0aa04Zp1GPNokWFpurTHODGGyhRbJo4qZU/CqRLATB0jeJjp7Y3y2TXNO1RlBgSJ9D+kYvZrUVcg5lf0ttjd6IzhpG5DCAuokWBPlgahtyPI9sXOG0FDCxVySCSO/InYW52673d6XhSmI+KaaXkqWBnqRuZM7ffE9TK5KiTqcMBfSbL0MzvP3xl264Y6zQo7OJbpAn8smR11m/CCX2ljBIG14J6/lgh/DfilfP/AB6xp000kaIJJJhgQST0g++IuN8Vp1gy00aqDAY2VRax8xE3OELKcWzHC8y1TKwySBUT8IBNiYMQJibQed8D0gLMeaNz0m6auXUOWOk6WfDVehnkzlQq6XBUkyCwjlaO/wDnGnF+N5ek7XAZRGmdrYur4zStS1FqamPMA2r6CBjkvjviVKpUOggHmRue8DDvKB7o6SgtbxHrLfiTxzUkhWgcgP1wrN4izTfiMepwNUz36z+fpjesYMLywcKF2lNzvJ8zmqjCSTPqca8HyyV2NOo1UCDp+HT1ktYAEahaOc8tr41yo1GDy7gcxzJ7nYfS5Brh/C2Gqp8E1SN2csqoRYaRYFgIs2rkSANyoIGw+QhLJ+EKjhTRzGUdBBJapoMbmVI1gTq5+mD1LwB8ddRzuW1xpnTIGxHnUre87c+eJMl4L/m6aZhawaQAVRdOkKCvlEnWVKgwTPNfwrg/wrwrWpkVVqK4BJWHMqZhQ0op06ZUqxMamjTNjBPZFmsPrBH/AODTGIzykQAP/wAuTYCBcVY5YzBut4dzTGVQKOQWuyAf9qeUe2Mx3D7JXmN/9faD8tmsrRhlX4jydJuygTE2Am9gO1ji5mOPGtILs5AuqgqkcoPXl0wt5Awn9ZR8NpWmJ+dp0ix/Cpi47DmMWuLcO+DSBOrVUWbyLHkAYt33Pbcj3Ah9syrQNJ3JbcSI2gjdTG5uL7WNutLjPHUy6xlZpssyFI0SBLFkMqQTzA1GbG+Cw4VSotpUk2iSBIP44iZ7emFLi1FHmmgmTLMIkiZA+sfucUJKmEChhvDPDf4lKwAzdIgkA/FpSeZFxIdR6M2+2Dletls8gajmA7xYN808tTCHH/erADHPhw5AJdTqjcbgbAi/p9sBa2SKsGpMQRcMJkb3kbdsW5gPiEryiPAZ0I+J+IZICkxKqW3YahH/ACtMT6YXsxxerUUu1QBrkkG1ha87kzaOhk3AveGOM55mKsyVaSD+oau4GwEj5mY9Q03JwUXNZJwadaglFt9iKY7goQirb8eg7WvijMp7qtv6SyIV7zLt6jpIeE5QfCV6wJdhOkyI9ec9rYnXh4qAlQ6gGJUwD9QbY8zeSzIP9JkqITZpkDl+InbqDgHX4+Uco1Uhueqi4B+vm+oGMuyvUhzjaa1R05QZIMNjL5ikrmk4YkaSG0gwY2Mjb1nscLuarVWHw/5ZlOz1HY6WUGwEgBLwdz2xbp8fJmXgdSgA+9QHFQVzUkw9RRsyIxX2AHm5849RYlre8DDwbVafOVlvIZl1ET5AI1EkbaQCCbnb9MScPzYNcBiAzKRq2JU39SOQA7b4g4f8zF1dFkw9QgNEQAAQDA2274kbN0gSVEn+6SSed2J2k7GfQYHlUbOMmFCl1wNhJxm0+IQhqgI0kt8ptEA7GDFrT1wZyXiWnSZXYH4myKg1QdzAiJ9rT2wCTS3mPmg2HT/frOPBlqzEmNIIgcjHruBgVjKx73SSNPlY55jxzV2Y9VPmkkjkIEkxvAt1wMocYCgMU1PezPaJMmeQgGf2cKlR3Z9C6RAI8ogDcnvFyTM857ecFpUq5PxqlSmjtpQgqBp5l/xEbGxjtG9l0gsOxg3KUruMxip54Zq1NkUbD4RKMIkXYQTMHmQQOmDfB+KvTQ0mYnRABhVJsdRJHMnl0+uOb8LzISu6ZeWQzc2gAiGNrMQDYdYnnhkbMCktSrVN12AMMxMaReY5crAfUep0/CeWDsenrORlsXiI6Q3m+M19RVAKZ/u3PK08z+X1ihxXM1DSL1nBAglqgJK8gQBuTPS0264Vm8RZhiHRQqAQANySZkz5mHqem8Yh4rxyvmSEnQhAhABFrzIEn3+2CVaFlI8vvJOprAwBkxg4eaVRGZcw2gVAkNYkkKBC9CTvYCMV/Emey2WoVaFFviV6gKMZmBIm4tPbC4vD4Gkljq3AkSSeY0xzxvn8gLM1WQOqx9T+/TDg06BsxY6liuIOp5kooVATAvA3JJJP3j0xTqhrk2nFjL0XqPFJSx6CTghU4fWYHTSLALJZRq0g2m2wk4azviAwOsDGqQCJif02nF/gtD4kyNQmAAxXdWvJEEDSTEz5djtiClw4smog9SbaQtjOoEgfNJBFgAROrykuD5cCoysNE/LpLQdJ/qDUTAYabf8APo5YIFgGsPlCPDqBpuTSYCohDJ5QZixvH9rEMYIJjeBh38IstWsyM2lKpZhGizwdWoCmAANLAso0ye/mK0OFU+KZalmDbM0wVfSsa9DEFSDHzFJDcjI2kAtT4FSprTzOUXyMq6qSx5lAlWpMSPOrEEAmCNQsYggSLtZn3wbW4NWydU1URDTdpciwYwoIe9mbzEE8yLzAw1ZCoalNa1K6Os6XsR7xt6/6xco1S6aZB1L5Wjccwy8mU2I7cthU8On4dFabJo0EoJadiRAPvYNci4nBVODAMcj2y2lS16bz6H9LYzFh6TEzqj2/1jzBOIQWTOeeFOA1ndzWpBUBIG43mQga6yIBM7Ejf5b/AB3PK1aWLaKSjUQtpAmBFiSxibc/7b61/EVeqmnKoKSKId2adIFjcHfnN+vfALLZUUiHJ85HzEm8ydQAsfU37b4WJwMCOqpJy0r1qbREHWbkdeliIgb8t+uIGyy6flVnbmP9b7/ucW/htqlWtcHaPf8A1v7Xr1lZRP4jfoDt++uAMIwDKOcyaU0grqMRpBuLetoH/jAOnkRJgkiL9h+9sGkcE/1DqG5AFwO3L69MW6PDVZtbhxRG6MBNQKfMBrICptNQkDvyAHYKMmHRSTgSilNcrQAHzVQtVjyAghFI7Ak9y+LPCuHyYYkM17DaY33gm3PE+YrUCfiV3V3ZtUI3lXcCahsbf2BhtjTOZlmV0pUjRqGdbPU8oVhZpcLAIsbER0O2cyu+c7E+c0Q6pgDfH3gbj2Yp0EDZSRULXdGhWjfyiVe8ASDudowaynEKhQfzlKlUVrDQQri0wFe3rDJE49o8BVCjuQzWgmNKgea03IFze5LTtfEPiniBylPUADUrStGCDpVY1OIHlIJWAZ8xnYRg1WpZSKqzn3wFmnRs2vt7tpNS4HkKlV0phRXXem5OpSQGEBpsZHmCuB+YjjFDMUml8lVYf3rWNRbf9FMaB2IXCOv4iwJYmSzHc7zPUnBfI+L85TgLXZlXYVAH/wDiYFgOwONA1Vv4hv8AnlmJrbcngO31+eJ6vG6YEmn5v+Yk/wDi/TEX/uB6jBVo0yTtqvf1thyTjfxcv8fOZalXCkgnYqNralqXNum/LFc5fg9dNbLWyzHYlW+2g1LSf7FwMaeg9Dn35hW1V4PeBHu3kFJ69IaQKbO6/gGlFXckndvW2AfEuKop0/E+KeYXyoD63n93w0cXymTrKtNM8lJVADI8BngCNRdkI67XJxRq/wAOH+alWo1ALydQBH0YR3xWrRt1YfL8+0tZr0GyH4n/ADBGQ4wKC6mRfMCIgztA3O3+cS5PhlVqSmq60aceVW+cryhANp/uItsDg/wbwZUooajaPilwFYhoRfMCVJX5idMHkNonFyrwBVl6lVQd2LmDPOZvEzc7iPTFLKrFJ5anfzl0urYZsce6A8vWSiCEQKDAB58hMiLmN+WKXjOqwSmsAqw1TPPY+sxP/d2wzpkaDgD46EHmihhv1DxyxDx3heSdfi1q1anRsgC020ggcppkiYJ3M3jaw6aHFgZ8fMf3l7tRWayEz8j/AGip4d4tSEI9FSALud5kfQdhh0yfDqDC1MgCPNvq68zzBwB4VR4WjTSes5BF2KqDfkG0flhooZmh8FqlOiRRpuFJqVYGtosAC0kgg7TA7YfNW/WZvN26GVOI8FQyabBVmVmI72N9UkjFarwfKNS0uHqPcyuroPwg3iLcrm+LGR47SrVCpyyA2s7jzc/7DIEbH6YKgFWZf5dNLE6lFTSDb/8AyGwabY4V/wDISC59DFbJZMu600/oIRJqFGIURbypckmFgxM8pw38OzGQyIR0q1qtQkKWNMqphh8oIAsesmLYmytUuWP8uq/3H4szMbDQJvBiREdsRcUydB0RK00FEhCxGlSY5glJNolgTAxZa8bgiVazOzZAjFV8EZHO1f5iLFQdCBQpYEliYF9QMFWnrYkyL8Qfw2K/Dq5Oq+mgp/pVHZm/uhHYkLIAABECSZPy4U8/kc/kAKuXzDtTVhIA2k2DAzYi0wRyw9+E/wCJeWzCBcxUFGsFvq+VuRgxE7ki0C+0xfIOxGIIqy7g5ESfDtarkOIAVlakrqvxabaNMsdI0kCCuplIANoM6ZC46fTyYoF6tAFkqeepQWIYkyalPo5BMjZuxuZ/Gfh1eIZb4Ws0nHmp1VJ8rQRy3VlJBjkxwJ8FtUp0xks1C16UhSLLUVYIen18pGpbQbwAwwRdtjBMc7iFqmU+Jor5doJhyI8tVYtM/K8QurpY223yVUMS4+SsAwB/vEhgY2aFA9RbbHr5aojTS3JLFf8A9NpPmO0o3obkmQZnA5c8AKukM6hzrpL/AMWkTLMyzBZS1xb8UqSIAtjEp1hill3AgM8crr+oxmKOV4mrICCjgj5pKz6gbHr3xmJnYMQjZkUWBpyQNphLx1ub98ecTFk/fLGYzAXji9JR4Uf6Z9/zxPxgxQy8WkPMc7mJ67D6YzGYo3hMuOonvg61PMMLFW8p5iw2PLADxGxOXpkkks7lp5lSoUnqQCY6ScZjMY4/7qa3/rSxw1QRVUiR8FrG4+SdvXFXgHmzEN5gqSs3gwsETse+MxmDWeBvdAp4h740VTcdzfvbnhV/il8uRP8A/U//AMyf5xmMwhoP3/nHNd+0PeImlRoNvxHAsY9xmN4TJMZq7H/0mnf/APd//bbG2RqEBACQPhC023xmMwDyPvMKPF8BCvAsshy9QlFJlrkDlrA+1sIjKNK2HP8ATGYzBlgGjFwfLocuCVUkVGgkD/8Ajo4IZEeRhynb3xmMxn6g7n4TW0oHAPjDFZBrythdiD3Hw3t6Yq+J70QDcfGFuX/CqcsZjMBT9xP6f5Mhv23/AKv7QHlKYGXkATqF4vscF8zVb4DiTGtTE2utSbew+gxmMxrGZE2zf/CU84F+e/8AofTDqlVp3PMb8hED2x5jMQnWc/SX6bkUhBIufzJ/MD6YD+I2JpaiTNr87kTfGYzBvKC85Y/hy5ZMyrElVr6VU3AUopIA2AJJJHc4TfElBRUqwq2dosLedse4zHW+ESKvEY/fwlqtpKSdIVoWbCHAEDbbBH+KqACk8DWiOyN+JT/Tup3BvuMe4zFk8Ign/cMa6DHSt91Bwo/xCGkLUXy1JI1izRExqF4xmMwZvDB1eOUFoKw1MqsxuSQCT6k749xmMxQdIz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418090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Geysers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geyser is a vent in Earth's surface that periodically ejects a column of hot water and steam.</a:t>
            </a:r>
          </a:p>
          <a:p>
            <a:endParaRPr lang="en-US" sz="1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98320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Geysers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s://dr282zn36sxxg.cloudfront.net/datastreams/f-d%3A18a097360df373717e6ceb6ca021698e04843fbb872af62f56af2543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447800"/>
            <a:ext cx="5852709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54102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Castle Geyser is one of the many geysers at Yellowstone National Park. Castle erupts regularly, but not as frequently or predictably as Old Faithful.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www.craterlakeoregon.org/images/products/magnet%20advice%20from%20a%20volcano%20300L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72895"/>
            <a:ext cx="6248400" cy="44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9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Main Types of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4419600" cy="487375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Volcanoes</a:t>
            </a:r>
          </a:p>
          <a:p>
            <a:pPr lvl="0"/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Volcanoes</a:t>
            </a:r>
          </a:p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Cinder Cones</a:t>
            </a:r>
          </a:p>
          <a:p>
            <a:r>
              <a:rPr lang="en-US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Supervolcanoes</a:t>
            </a:r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sillyaboutscience.weebly.com/uploads/5/4/4/2/5442907/65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34" y="2286000"/>
            <a:ext cx="5072483" cy="342900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Volcanoes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153400" cy="487375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also called </a:t>
            </a:r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Stratovolcanoes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when high viscosity magma erupts explosively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Large, Symmetrical, Steep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alternating layers of ash and lava</a:t>
            </a:r>
          </a:p>
          <a:p>
            <a:pPr>
              <a:buNone/>
            </a:pPr>
            <a:endParaRPr lang="en-US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s://dr282zn36sxxg.cloudfront.net/datastreams/f-d%3Af2e7eca21b46302a84865c159cd467dc4d38378738dd3a84036c2f66%2BIMAGE_THUMB_POSTCARD%2BIMAGE_THUMB_POSTCARD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0"/>
            <a:ext cx="3828230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3505200"/>
            <a:ext cx="381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Chamber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Bedrock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 Layers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Layers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 Flow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Steep Side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E79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 Cloud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http://cdn1.tnwcdn.com/wp-content/blogs.dir/1/files/2013/03/MtFu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371600"/>
            <a:ext cx="6764147" cy="3352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49530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Fuji, the highest mountain in Japan, is a dormant composite volcano. City: Yokohama.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502172" cy="30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6482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St. Helens was a beautiful, classic, cone-shaped volcano. </a:t>
            </a:r>
          </a:p>
          <a:p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volcano’s 1980 eruption blew more than 400 meters (1,300 feet) off the top of the mountain. 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their name from their shape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not steep but can be very broad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common at divergent boundaries and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intraplate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hotspots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from low viscosity magma that erupts effusively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 are usually similar in composition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" y="508131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Mauna Loa Volcano in Hawaii is the largest shield volcano on Earth with a diameter of more than 112 kilometers (70 miles). The volcano forms a significant part of the island of Hawaii. 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2011\Hawaii\IMG_1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0"/>
            <a:ext cx="4013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2011\Hawaii\IMG_17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3176" r="15529" b="8039"/>
          <a:stretch/>
        </p:blipFill>
        <p:spPr bwMode="auto">
          <a:xfrm>
            <a:off x="5797297" y="3009900"/>
            <a:ext cx="155658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rhynotnt64.webs.com/Mauna%20Lo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r="3585" b="21966"/>
          <a:stretch/>
        </p:blipFill>
        <p:spPr bwMode="auto">
          <a:xfrm>
            <a:off x="152400" y="1573071"/>
            <a:ext cx="5340097" cy="35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7110" y="4687603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Elevation 13, 796 </a:t>
            </a:r>
            <a:r>
              <a:rPr lang="en-US" dirty="0" err="1" smtClean="0">
                <a:solidFill>
                  <a:schemeClr val="accent1"/>
                </a:solidFill>
              </a:rPr>
              <a:t>ft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Cinder Cone Volcanoes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305800" cy="3886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type of volcano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Steep sides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Shorter than composite volcanoes 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as broad as shield volcanoes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 rapidly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Composed of small fragments of rock, like pumice, piled on top of one another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have a crater at the summit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found near larger volcanoes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397</TotalTime>
  <Words>791</Words>
  <Application>Microsoft Office PowerPoint</Application>
  <PresentationFormat>On-screen Show (4:3)</PresentationFormat>
  <Paragraphs>134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1.3: Types of Volcanoes</vt:lpstr>
      <vt:lpstr>What are Volcanoes?</vt:lpstr>
      <vt:lpstr>4 Main Types of Volcanoes</vt:lpstr>
      <vt:lpstr>Composite Volcanoes </vt:lpstr>
      <vt:lpstr>Composite Volcanoes</vt:lpstr>
      <vt:lpstr>Composite Volcanoes</vt:lpstr>
      <vt:lpstr>Shield Volcanoes</vt:lpstr>
      <vt:lpstr>Shield Volcanoes</vt:lpstr>
      <vt:lpstr>Cinder Cone Volcanoes</vt:lpstr>
      <vt:lpstr>Cinder Cone Volcanoes</vt:lpstr>
      <vt:lpstr>Supervolcanoes</vt:lpstr>
      <vt:lpstr>Supervolcanoes</vt:lpstr>
      <vt:lpstr>Review: Types of Volcanoes</vt:lpstr>
      <vt:lpstr>1.4: Volcanic Landforms and Geothermal Activity</vt:lpstr>
      <vt:lpstr>Volcanic Landforms</vt:lpstr>
      <vt:lpstr>Volcanoes and Vents</vt:lpstr>
      <vt:lpstr>Volcanoes and Vents</vt:lpstr>
      <vt:lpstr>Lava Domes</vt:lpstr>
      <vt:lpstr>Lava Domes</vt:lpstr>
      <vt:lpstr>Lava Plateaus</vt:lpstr>
      <vt:lpstr>Lava Plateaus</vt:lpstr>
      <vt:lpstr>Land </vt:lpstr>
      <vt:lpstr>Land </vt:lpstr>
      <vt:lpstr>Magma Intrusions</vt:lpstr>
      <vt:lpstr>Geothermal Activity</vt:lpstr>
      <vt:lpstr>Hot Springs</vt:lpstr>
      <vt:lpstr>Geysers</vt:lpstr>
      <vt:lpstr>Geysers</vt:lpstr>
      <vt:lpstr>PowerPoint Presentation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1.3: Types of Volcanoes</dc:title>
  <dc:creator>kwood3</dc:creator>
  <cp:lastModifiedBy>speterson2</cp:lastModifiedBy>
  <cp:revision>41</cp:revision>
  <dcterms:created xsi:type="dcterms:W3CDTF">2014-10-01T13:27:15Z</dcterms:created>
  <dcterms:modified xsi:type="dcterms:W3CDTF">2015-10-02T17:13:52Z</dcterms:modified>
</cp:coreProperties>
</file>